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300" r:id="rId4"/>
    <p:sldId id="299" r:id="rId5"/>
    <p:sldId id="297" r:id="rId6"/>
    <p:sldId id="304" r:id="rId7"/>
    <p:sldId id="301" r:id="rId8"/>
    <p:sldId id="302" r:id="rId9"/>
    <p:sldId id="303" r:id="rId10"/>
    <p:sldId id="307" r:id="rId11"/>
    <p:sldId id="306" r:id="rId12"/>
    <p:sldId id="305" r:id="rId13"/>
    <p:sldId id="308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48C2C-A5C2-404A-8B1C-3B3BD5274C9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9715C22-9C61-4A6B-A11A-2CB9F99BA9A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Общеобразовательный класс</a:t>
          </a:r>
        </a:p>
      </dgm:t>
    </dgm:pt>
    <dgm:pt modelId="{5BF13E96-9FD1-4318-B682-830ADA7D4BC3}" type="parTrans" cxnId="{C78F7D13-BAB8-49CB-816D-8571310B5B98}">
      <dgm:prSet/>
      <dgm:spPr/>
      <dgm:t>
        <a:bodyPr/>
        <a:lstStyle/>
        <a:p>
          <a:endParaRPr lang="ru-RU"/>
        </a:p>
      </dgm:t>
    </dgm:pt>
    <dgm:pt modelId="{A41329AB-DC0A-46BA-A989-AB59BBD8D86B}" type="sibTrans" cxnId="{C78F7D13-BAB8-49CB-816D-8571310B5B98}">
      <dgm:prSet/>
      <dgm:spPr/>
      <dgm:t>
        <a:bodyPr/>
        <a:lstStyle/>
        <a:p>
          <a:endParaRPr lang="ru-RU"/>
        </a:p>
      </dgm:t>
    </dgm:pt>
    <dgm:pt modelId="{ED0F4B43-EF74-4234-B61E-BAAE3AEFB8A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Общеобразовательный класс и ресурсный класс</a:t>
          </a:r>
        </a:p>
      </dgm:t>
    </dgm:pt>
    <dgm:pt modelId="{A1DA3655-F280-4C2D-A9A8-5015CD0DA5A2}" type="parTrans" cxnId="{88014CCD-BA51-49F7-86D4-C6C01A0A4A67}">
      <dgm:prSet/>
      <dgm:spPr/>
      <dgm:t>
        <a:bodyPr/>
        <a:lstStyle/>
        <a:p>
          <a:endParaRPr lang="ru-RU"/>
        </a:p>
      </dgm:t>
    </dgm:pt>
    <dgm:pt modelId="{AFEA41E1-E79D-4CC3-96CA-447A6560476D}" type="sibTrans" cxnId="{88014CCD-BA51-49F7-86D4-C6C01A0A4A67}">
      <dgm:prSet/>
      <dgm:spPr/>
      <dgm:t>
        <a:bodyPr/>
        <a:lstStyle/>
        <a:p>
          <a:endParaRPr lang="ru-RU"/>
        </a:p>
      </dgm:t>
    </dgm:pt>
    <dgm:pt modelId="{498076BF-546E-465A-84C0-237284B5ECE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/>
            <a:t>Специальный центр</a:t>
          </a:r>
        </a:p>
      </dgm:t>
    </dgm:pt>
    <dgm:pt modelId="{C3DABB66-CE31-49B1-B9A3-94909C1972AA}" type="parTrans" cxnId="{1FF1921C-962E-4803-8DF5-C69A1BB2FE46}">
      <dgm:prSet/>
      <dgm:spPr/>
      <dgm:t>
        <a:bodyPr/>
        <a:lstStyle/>
        <a:p>
          <a:endParaRPr lang="ru-RU"/>
        </a:p>
      </dgm:t>
    </dgm:pt>
    <dgm:pt modelId="{B999232D-4973-4C18-A1AA-B57051314C39}" type="sibTrans" cxnId="{1FF1921C-962E-4803-8DF5-C69A1BB2FE46}">
      <dgm:prSet/>
      <dgm:spPr/>
      <dgm:t>
        <a:bodyPr/>
        <a:lstStyle/>
        <a:p>
          <a:endParaRPr lang="ru-RU"/>
        </a:p>
      </dgm:t>
    </dgm:pt>
    <dgm:pt modelId="{CFAF91F6-CEE3-4C82-A2E3-EF4FA6E4D10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Автономный класс и общеобразовательный</a:t>
          </a:r>
        </a:p>
      </dgm:t>
    </dgm:pt>
    <dgm:pt modelId="{E6F06003-362A-4FC1-A033-52B6779CFD3C}" type="parTrans" cxnId="{3A42968B-BB6C-4F68-AEDB-F7596C9F7423}">
      <dgm:prSet/>
      <dgm:spPr/>
      <dgm:t>
        <a:bodyPr/>
        <a:lstStyle/>
        <a:p>
          <a:endParaRPr lang="ru-RU"/>
        </a:p>
      </dgm:t>
    </dgm:pt>
    <dgm:pt modelId="{F437F28C-F8FF-4D48-8287-D7FEC2279B0E}" type="sibTrans" cxnId="{3A42968B-BB6C-4F68-AEDB-F7596C9F7423}">
      <dgm:prSet/>
      <dgm:spPr/>
      <dgm:t>
        <a:bodyPr/>
        <a:lstStyle/>
        <a:p>
          <a:endParaRPr lang="ru-RU"/>
        </a:p>
      </dgm:t>
    </dgm:pt>
    <dgm:pt modelId="{D9DEFFE0-C348-4EF9-87A7-8394E2F33F27}" type="pres">
      <dgm:prSet presAssocID="{0D648C2C-A5C2-404A-8B1C-3B3BD5274C95}" presName="Name0" presStyleCnt="0">
        <dgm:presLayoutVars>
          <dgm:dir/>
          <dgm:animLvl val="lvl"/>
          <dgm:resizeHandles val="exact"/>
        </dgm:presLayoutVars>
      </dgm:prSet>
      <dgm:spPr/>
    </dgm:pt>
    <dgm:pt modelId="{35EA7D9C-F7D4-4BB6-BEFD-8F65DB41D7BD}" type="pres">
      <dgm:prSet presAssocID="{39715C22-9C61-4A6B-A11A-2CB9F99BA9A9}" presName="Name8" presStyleCnt="0"/>
      <dgm:spPr/>
    </dgm:pt>
    <dgm:pt modelId="{FB07952C-E596-4E4B-BF5A-E3EF7B03377E}" type="pres">
      <dgm:prSet presAssocID="{39715C22-9C61-4A6B-A11A-2CB9F99BA9A9}" presName="level" presStyleLbl="node1" presStyleIdx="0" presStyleCnt="4" custLinFactNeighborY="660">
        <dgm:presLayoutVars>
          <dgm:chMax val="1"/>
          <dgm:bulletEnabled val="1"/>
        </dgm:presLayoutVars>
      </dgm:prSet>
      <dgm:spPr/>
    </dgm:pt>
    <dgm:pt modelId="{79A1B9A7-9ED6-4A30-A666-E7625666CFDF}" type="pres">
      <dgm:prSet presAssocID="{39715C22-9C61-4A6B-A11A-2CB9F99BA9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FC2D411-AE90-41DA-8529-D7FF13C23A39}" type="pres">
      <dgm:prSet presAssocID="{ED0F4B43-EF74-4234-B61E-BAAE3AEFB8AC}" presName="Name8" presStyleCnt="0"/>
      <dgm:spPr/>
    </dgm:pt>
    <dgm:pt modelId="{424AE848-9755-49FE-9AB8-28873B9C6A2A}" type="pres">
      <dgm:prSet presAssocID="{ED0F4B43-EF74-4234-B61E-BAAE3AEFB8AC}" presName="level" presStyleLbl="node1" presStyleIdx="1" presStyleCnt="4">
        <dgm:presLayoutVars>
          <dgm:chMax val="1"/>
          <dgm:bulletEnabled val="1"/>
        </dgm:presLayoutVars>
      </dgm:prSet>
      <dgm:spPr/>
    </dgm:pt>
    <dgm:pt modelId="{7022B049-E8C5-4F63-A046-4BFA695A7423}" type="pres">
      <dgm:prSet presAssocID="{ED0F4B43-EF74-4234-B61E-BAAE3AEFB8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C40997-7691-4BC0-B6E5-86C5FF442289}" type="pres">
      <dgm:prSet presAssocID="{CFAF91F6-CEE3-4C82-A2E3-EF4FA6E4D10E}" presName="Name8" presStyleCnt="0"/>
      <dgm:spPr/>
    </dgm:pt>
    <dgm:pt modelId="{94083E06-3900-4AF5-8CA3-30C8359225BC}" type="pres">
      <dgm:prSet presAssocID="{CFAF91F6-CEE3-4C82-A2E3-EF4FA6E4D10E}" presName="level" presStyleLbl="node1" presStyleIdx="2" presStyleCnt="4">
        <dgm:presLayoutVars>
          <dgm:chMax val="1"/>
          <dgm:bulletEnabled val="1"/>
        </dgm:presLayoutVars>
      </dgm:prSet>
      <dgm:spPr/>
    </dgm:pt>
    <dgm:pt modelId="{28D519F4-3936-40E2-A7C1-441EE9301B7E}" type="pres">
      <dgm:prSet presAssocID="{CFAF91F6-CEE3-4C82-A2E3-EF4FA6E4D1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A7B330-7040-4C63-9D19-E97AAD02DD24}" type="pres">
      <dgm:prSet presAssocID="{498076BF-546E-465A-84C0-237284B5ECEA}" presName="Name8" presStyleCnt="0"/>
      <dgm:spPr/>
    </dgm:pt>
    <dgm:pt modelId="{73C0AF7B-CA76-461E-AF31-EF91886CD553}" type="pres">
      <dgm:prSet presAssocID="{498076BF-546E-465A-84C0-237284B5ECEA}" presName="level" presStyleLbl="node1" presStyleIdx="3" presStyleCnt="4" custLinFactNeighborX="1398" custLinFactNeighborY="8433">
        <dgm:presLayoutVars>
          <dgm:chMax val="1"/>
          <dgm:bulletEnabled val="1"/>
        </dgm:presLayoutVars>
      </dgm:prSet>
      <dgm:spPr/>
    </dgm:pt>
    <dgm:pt modelId="{99F5E79B-1E8C-44EA-9CA9-0DBB2A67B9FE}" type="pres">
      <dgm:prSet presAssocID="{498076BF-546E-465A-84C0-237284B5ECE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2E13804-15EE-4AF0-97F8-7E2311A964AC}" type="presOf" srcId="{CFAF91F6-CEE3-4C82-A2E3-EF4FA6E4D10E}" destId="{94083E06-3900-4AF5-8CA3-30C8359225BC}" srcOrd="0" destOrd="0" presId="urn:microsoft.com/office/officeart/2005/8/layout/pyramid3"/>
    <dgm:cxn modelId="{C78F7D13-BAB8-49CB-816D-8571310B5B98}" srcId="{0D648C2C-A5C2-404A-8B1C-3B3BD5274C95}" destId="{39715C22-9C61-4A6B-A11A-2CB9F99BA9A9}" srcOrd="0" destOrd="0" parTransId="{5BF13E96-9FD1-4318-B682-830ADA7D4BC3}" sibTransId="{A41329AB-DC0A-46BA-A989-AB59BBD8D86B}"/>
    <dgm:cxn modelId="{1FF1921C-962E-4803-8DF5-C69A1BB2FE46}" srcId="{0D648C2C-A5C2-404A-8B1C-3B3BD5274C95}" destId="{498076BF-546E-465A-84C0-237284B5ECEA}" srcOrd="3" destOrd="0" parTransId="{C3DABB66-CE31-49B1-B9A3-94909C1972AA}" sibTransId="{B999232D-4973-4C18-A1AA-B57051314C39}"/>
    <dgm:cxn modelId="{928B1557-3AD0-4C36-A9FF-7A589080AB40}" type="presOf" srcId="{39715C22-9C61-4A6B-A11A-2CB9F99BA9A9}" destId="{FB07952C-E596-4E4B-BF5A-E3EF7B03377E}" srcOrd="0" destOrd="0" presId="urn:microsoft.com/office/officeart/2005/8/layout/pyramid3"/>
    <dgm:cxn modelId="{D7D12B57-D486-482B-9C4E-B990395BC781}" type="presOf" srcId="{ED0F4B43-EF74-4234-B61E-BAAE3AEFB8AC}" destId="{7022B049-E8C5-4F63-A046-4BFA695A7423}" srcOrd="1" destOrd="0" presId="urn:microsoft.com/office/officeart/2005/8/layout/pyramid3"/>
    <dgm:cxn modelId="{1CECF17A-6A35-445C-8D68-672C7DEFF9D6}" type="presOf" srcId="{39715C22-9C61-4A6B-A11A-2CB9F99BA9A9}" destId="{79A1B9A7-9ED6-4A30-A666-E7625666CFDF}" srcOrd="1" destOrd="0" presId="urn:microsoft.com/office/officeart/2005/8/layout/pyramid3"/>
    <dgm:cxn modelId="{3A42968B-BB6C-4F68-AEDB-F7596C9F7423}" srcId="{0D648C2C-A5C2-404A-8B1C-3B3BD5274C95}" destId="{CFAF91F6-CEE3-4C82-A2E3-EF4FA6E4D10E}" srcOrd="2" destOrd="0" parTransId="{E6F06003-362A-4FC1-A033-52B6779CFD3C}" sibTransId="{F437F28C-F8FF-4D48-8287-D7FEC2279B0E}"/>
    <dgm:cxn modelId="{A21CE996-560F-4CF4-BE31-6E288F9A056A}" type="presOf" srcId="{498076BF-546E-465A-84C0-237284B5ECEA}" destId="{73C0AF7B-CA76-461E-AF31-EF91886CD553}" srcOrd="0" destOrd="0" presId="urn:microsoft.com/office/officeart/2005/8/layout/pyramid3"/>
    <dgm:cxn modelId="{FCF848BE-2C1E-4D7D-A646-276012E25B3E}" type="presOf" srcId="{ED0F4B43-EF74-4234-B61E-BAAE3AEFB8AC}" destId="{424AE848-9755-49FE-9AB8-28873B9C6A2A}" srcOrd="0" destOrd="0" presId="urn:microsoft.com/office/officeart/2005/8/layout/pyramid3"/>
    <dgm:cxn modelId="{C0F853C5-27C2-4C23-B2BA-F914D5793F18}" type="presOf" srcId="{498076BF-546E-465A-84C0-237284B5ECEA}" destId="{99F5E79B-1E8C-44EA-9CA9-0DBB2A67B9FE}" srcOrd="1" destOrd="0" presId="urn:microsoft.com/office/officeart/2005/8/layout/pyramid3"/>
    <dgm:cxn modelId="{88014CCD-BA51-49F7-86D4-C6C01A0A4A67}" srcId="{0D648C2C-A5C2-404A-8B1C-3B3BD5274C95}" destId="{ED0F4B43-EF74-4234-B61E-BAAE3AEFB8AC}" srcOrd="1" destOrd="0" parTransId="{A1DA3655-F280-4C2D-A9A8-5015CD0DA5A2}" sibTransId="{AFEA41E1-E79D-4CC3-96CA-447A6560476D}"/>
    <dgm:cxn modelId="{C794DCF3-8604-48A6-9B17-80CDBB31CA7D}" type="presOf" srcId="{0D648C2C-A5C2-404A-8B1C-3B3BD5274C95}" destId="{D9DEFFE0-C348-4EF9-87A7-8394E2F33F27}" srcOrd="0" destOrd="0" presId="urn:microsoft.com/office/officeart/2005/8/layout/pyramid3"/>
    <dgm:cxn modelId="{A76EEFF8-EA0B-4986-BF12-C98493112C5E}" type="presOf" srcId="{CFAF91F6-CEE3-4C82-A2E3-EF4FA6E4D10E}" destId="{28D519F4-3936-40E2-A7C1-441EE9301B7E}" srcOrd="1" destOrd="0" presId="urn:microsoft.com/office/officeart/2005/8/layout/pyramid3"/>
    <dgm:cxn modelId="{80714EBF-9050-4340-9D2F-98C21784BE7A}" type="presParOf" srcId="{D9DEFFE0-C348-4EF9-87A7-8394E2F33F27}" destId="{35EA7D9C-F7D4-4BB6-BEFD-8F65DB41D7BD}" srcOrd="0" destOrd="0" presId="urn:microsoft.com/office/officeart/2005/8/layout/pyramid3"/>
    <dgm:cxn modelId="{A0FA8B56-1345-4EDC-8C5E-31EC079D0B72}" type="presParOf" srcId="{35EA7D9C-F7D4-4BB6-BEFD-8F65DB41D7BD}" destId="{FB07952C-E596-4E4B-BF5A-E3EF7B03377E}" srcOrd="0" destOrd="0" presId="urn:microsoft.com/office/officeart/2005/8/layout/pyramid3"/>
    <dgm:cxn modelId="{F426B81F-E021-4CCA-8A10-6959D1C68202}" type="presParOf" srcId="{35EA7D9C-F7D4-4BB6-BEFD-8F65DB41D7BD}" destId="{79A1B9A7-9ED6-4A30-A666-E7625666CFDF}" srcOrd="1" destOrd="0" presId="urn:microsoft.com/office/officeart/2005/8/layout/pyramid3"/>
    <dgm:cxn modelId="{156C1AD9-0C43-4A8C-9230-7EB07A683262}" type="presParOf" srcId="{D9DEFFE0-C348-4EF9-87A7-8394E2F33F27}" destId="{8FC2D411-AE90-41DA-8529-D7FF13C23A39}" srcOrd="1" destOrd="0" presId="urn:microsoft.com/office/officeart/2005/8/layout/pyramid3"/>
    <dgm:cxn modelId="{FADAE74B-390A-4E7C-83C8-BCFEF27E2B4E}" type="presParOf" srcId="{8FC2D411-AE90-41DA-8529-D7FF13C23A39}" destId="{424AE848-9755-49FE-9AB8-28873B9C6A2A}" srcOrd="0" destOrd="0" presId="urn:microsoft.com/office/officeart/2005/8/layout/pyramid3"/>
    <dgm:cxn modelId="{AAAAEA9A-6856-4C49-8FD4-8375178D4880}" type="presParOf" srcId="{8FC2D411-AE90-41DA-8529-D7FF13C23A39}" destId="{7022B049-E8C5-4F63-A046-4BFA695A7423}" srcOrd="1" destOrd="0" presId="urn:microsoft.com/office/officeart/2005/8/layout/pyramid3"/>
    <dgm:cxn modelId="{5C73A358-A52A-4C52-AF40-4F8C686E1FE8}" type="presParOf" srcId="{D9DEFFE0-C348-4EF9-87A7-8394E2F33F27}" destId="{2EC40997-7691-4BC0-B6E5-86C5FF442289}" srcOrd="2" destOrd="0" presId="urn:microsoft.com/office/officeart/2005/8/layout/pyramid3"/>
    <dgm:cxn modelId="{35EFB9CA-A912-4DB4-9D6D-1CAF2DB19845}" type="presParOf" srcId="{2EC40997-7691-4BC0-B6E5-86C5FF442289}" destId="{94083E06-3900-4AF5-8CA3-30C8359225BC}" srcOrd="0" destOrd="0" presId="urn:microsoft.com/office/officeart/2005/8/layout/pyramid3"/>
    <dgm:cxn modelId="{8824B056-72ED-4E95-9A06-44B7B63B24F6}" type="presParOf" srcId="{2EC40997-7691-4BC0-B6E5-86C5FF442289}" destId="{28D519F4-3936-40E2-A7C1-441EE9301B7E}" srcOrd="1" destOrd="0" presId="urn:microsoft.com/office/officeart/2005/8/layout/pyramid3"/>
    <dgm:cxn modelId="{088995C1-A156-44A8-AF53-1B91E100738E}" type="presParOf" srcId="{D9DEFFE0-C348-4EF9-87A7-8394E2F33F27}" destId="{34A7B330-7040-4C63-9D19-E97AAD02DD24}" srcOrd="3" destOrd="0" presId="urn:microsoft.com/office/officeart/2005/8/layout/pyramid3"/>
    <dgm:cxn modelId="{F0AB1130-F743-4932-A3CF-C8CDB217E752}" type="presParOf" srcId="{34A7B330-7040-4C63-9D19-E97AAD02DD24}" destId="{73C0AF7B-CA76-461E-AF31-EF91886CD553}" srcOrd="0" destOrd="0" presId="urn:microsoft.com/office/officeart/2005/8/layout/pyramid3"/>
    <dgm:cxn modelId="{D5B0C599-D4AE-417E-B484-85EAE271CB82}" type="presParOf" srcId="{34A7B330-7040-4C63-9D19-E97AAD02DD24}" destId="{99F5E79B-1E8C-44EA-9CA9-0DBB2A67B9F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FCDAB-8203-4E9A-9106-9F2217AF59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BB7F5-DBFC-410A-BFD5-387E3D2D6F4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Запрос от родителей (законных представителей)</a:t>
          </a:r>
        </a:p>
      </dgm:t>
    </dgm:pt>
    <dgm:pt modelId="{7FDB6797-F0D0-4477-A9D9-45D7643E516C}" type="parTrans" cxnId="{32D7194A-6028-4444-983D-B5D7CBCC2464}">
      <dgm:prSet/>
      <dgm:spPr/>
      <dgm:t>
        <a:bodyPr/>
        <a:lstStyle/>
        <a:p>
          <a:endParaRPr lang="ru-RU"/>
        </a:p>
      </dgm:t>
    </dgm:pt>
    <dgm:pt modelId="{0E5ACF13-C43D-460F-91D6-F59DE3BE0467}" type="sibTrans" cxnId="{32D7194A-6028-4444-983D-B5D7CBCC2464}">
      <dgm:prSet/>
      <dgm:spPr/>
      <dgm:t>
        <a:bodyPr/>
        <a:lstStyle/>
        <a:p>
          <a:endParaRPr lang="ru-RU"/>
        </a:p>
      </dgm:t>
    </dgm:pt>
    <dgm:pt modelId="{ADE9CAC3-1EBA-46BC-A998-56FD5892B082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Наличие специалистов</a:t>
          </a:r>
        </a:p>
      </dgm:t>
    </dgm:pt>
    <dgm:pt modelId="{DF019BAD-DED3-437B-AEA4-20DAF51932EA}" type="parTrans" cxnId="{B614F6A5-6037-43B5-9E56-CC0707B387DB}">
      <dgm:prSet/>
      <dgm:spPr/>
      <dgm:t>
        <a:bodyPr/>
        <a:lstStyle/>
        <a:p>
          <a:endParaRPr lang="ru-RU"/>
        </a:p>
      </dgm:t>
    </dgm:pt>
    <dgm:pt modelId="{CCB4992E-1497-4038-8E55-15932C3E61C2}" type="sibTrans" cxnId="{B614F6A5-6037-43B5-9E56-CC0707B387DB}">
      <dgm:prSet/>
      <dgm:spPr/>
      <dgm:t>
        <a:bodyPr/>
        <a:lstStyle/>
        <a:p>
          <a:endParaRPr lang="ru-RU"/>
        </a:p>
      </dgm:t>
    </dgm:pt>
    <dgm:pt modelId="{9CC80D07-DD8E-4D97-8ADC-410AF1D2380A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Финансирование</a:t>
          </a:r>
        </a:p>
      </dgm:t>
    </dgm:pt>
    <dgm:pt modelId="{13F803CA-9444-4E65-84FA-AB4BB73B9A5B}" type="parTrans" cxnId="{6795117B-9AB8-470D-9E55-5FD713B19E42}">
      <dgm:prSet/>
      <dgm:spPr/>
      <dgm:t>
        <a:bodyPr/>
        <a:lstStyle/>
        <a:p>
          <a:endParaRPr lang="ru-RU"/>
        </a:p>
      </dgm:t>
    </dgm:pt>
    <dgm:pt modelId="{6B56744C-AE0B-4E3C-B5B2-9B785F8FD441}" type="sibTrans" cxnId="{6795117B-9AB8-470D-9E55-5FD713B19E42}">
      <dgm:prSet/>
      <dgm:spPr/>
      <dgm:t>
        <a:bodyPr/>
        <a:lstStyle/>
        <a:p>
          <a:endParaRPr lang="ru-RU"/>
        </a:p>
      </dgm:t>
    </dgm:pt>
    <dgm:pt modelId="{C7999B5E-C693-4F83-AF4F-CEFB3DD5934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Готовность образовательной организации</a:t>
          </a:r>
        </a:p>
      </dgm:t>
    </dgm:pt>
    <dgm:pt modelId="{5D5EFF18-8763-4323-95DB-1EA96C261CAE}" type="parTrans" cxnId="{742CF808-5372-496A-B579-E683325CB09D}">
      <dgm:prSet/>
      <dgm:spPr/>
      <dgm:t>
        <a:bodyPr/>
        <a:lstStyle/>
        <a:p>
          <a:endParaRPr lang="ru-RU"/>
        </a:p>
      </dgm:t>
    </dgm:pt>
    <dgm:pt modelId="{43D03466-7741-4D7F-BAC3-FDB4EE28B6EB}" type="sibTrans" cxnId="{742CF808-5372-496A-B579-E683325CB09D}">
      <dgm:prSet/>
      <dgm:spPr/>
      <dgm:t>
        <a:bodyPr/>
        <a:lstStyle/>
        <a:p>
          <a:endParaRPr lang="ru-RU"/>
        </a:p>
      </dgm:t>
    </dgm:pt>
    <dgm:pt modelId="{F0FA3F39-DD8C-4E3F-A075-0F0B53EB535E}" type="pres">
      <dgm:prSet presAssocID="{3C0FCDAB-8203-4E9A-9106-9F2217AF599C}" presName="linear" presStyleCnt="0">
        <dgm:presLayoutVars>
          <dgm:dir/>
          <dgm:animLvl val="lvl"/>
          <dgm:resizeHandles val="exact"/>
        </dgm:presLayoutVars>
      </dgm:prSet>
      <dgm:spPr/>
    </dgm:pt>
    <dgm:pt modelId="{91159F67-1BED-4015-B92C-447C3C69017B}" type="pres">
      <dgm:prSet presAssocID="{141BB7F5-DBFC-410A-BFD5-387E3D2D6F4F}" presName="parentLin" presStyleCnt="0"/>
      <dgm:spPr/>
    </dgm:pt>
    <dgm:pt modelId="{0BFC0E6C-636B-4055-9782-124ED3A11EF7}" type="pres">
      <dgm:prSet presAssocID="{141BB7F5-DBFC-410A-BFD5-387E3D2D6F4F}" presName="parentLeftMargin" presStyleLbl="node1" presStyleIdx="0" presStyleCnt="4"/>
      <dgm:spPr/>
    </dgm:pt>
    <dgm:pt modelId="{326B5D8F-64C3-49DF-BF73-85C115F4C800}" type="pres">
      <dgm:prSet presAssocID="{141BB7F5-DBFC-410A-BFD5-387E3D2D6F4F}" presName="parentText" presStyleLbl="node1" presStyleIdx="0" presStyleCnt="4" custLinFactNeighborX="4957" custLinFactNeighborY="-5947">
        <dgm:presLayoutVars>
          <dgm:chMax val="0"/>
          <dgm:bulletEnabled val="1"/>
        </dgm:presLayoutVars>
      </dgm:prSet>
      <dgm:spPr/>
    </dgm:pt>
    <dgm:pt modelId="{709D86E8-432E-47FE-9C0B-219EF9AE66B7}" type="pres">
      <dgm:prSet presAssocID="{141BB7F5-DBFC-410A-BFD5-387E3D2D6F4F}" presName="negativeSpace" presStyleCnt="0"/>
      <dgm:spPr/>
    </dgm:pt>
    <dgm:pt modelId="{A3A6714C-5B6A-4A26-B578-008205FCF6FF}" type="pres">
      <dgm:prSet presAssocID="{141BB7F5-DBFC-410A-BFD5-387E3D2D6F4F}" presName="childText" presStyleLbl="conFgAcc1" presStyleIdx="0" presStyleCnt="4">
        <dgm:presLayoutVars>
          <dgm:bulletEnabled val="1"/>
        </dgm:presLayoutVars>
      </dgm:prSet>
      <dgm:spPr/>
    </dgm:pt>
    <dgm:pt modelId="{68AC9E38-8DD0-498A-A09B-21858F87A6BA}" type="pres">
      <dgm:prSet presAssocID="{0E5ACF13-C43D-460F-91D6-F59DE3BE0467}" presName="spaceBetweenRectangles" presStyleCnt="0"/>
      <dgm:spPr/>
    </dgm:pt>
    <dgm:pt modelId="{CCDB202C-EFF8-4C43-982E-0E08AD33F922}" type="pres">
      <dgm:prSet presAssocID="{C7999B5E-C693-4F83-AF4F-CEFB3DD59348}" presName="parentLin" presStyleCnt="0"/>
      <dgm:spPr/>
    </dgm:pt>
    <dgm:pt modelId="{EF4094D4-F7E3-4459-AC21-4E6EE917419D}" type="pres">
      <dgm:prSet presAssocID="{C7999B5E-C693-4F83-AF4F-CEFB3DD59348}" presName="parentLeftMargin" presStyleLbl="node1" presStyleIdx="0" presStyleCnt="4"/>
      <dgm:spPr/>
    </dgm:pt>
    <dgm:pt modelId="{422EF5A3-07C6-4772-8535-14F0E6AADD00}" type="pres">
      <dgm:prSet presAssocID="{C7999B5E-C693-4F83-AF4F-CEFB3DD59348}" presName="parentText" presStyleLbl="node1" presStyleIdx="1" presStyleCnt="4" custLinFactNeighborX="8261">
        <dgm:presLayoutVars>
          <dgm:chMax val="0"/>
          <dgm:bulletEnabled val="1"/>
        </dgm:presLayoutVars>
      </dgm:prSet>
      <dgm:spPr/>
    </dgm:pt>
    <dgm:pt modelId="{F38FD489-92A0-43A2-B071-6E5C8E0E5690}" type="pres">
      <dgm:prSet presAssocID="{C7999B5E-C693-4F83-AF4F-CEFB3DD59348}" presName="negativeSpace" presStyleCnt="0"/>
      <dgm:spPr/>
    </dgm:pt>
    <dgm:pt modelId="{886E520A-E20E-4835-949C-41EA465E3959}" type="pres">
      <dgm:prSet presAssocID="{C7999B5E-C693-4F83-AF4F-CEFB3DD59348}" presName="childText" presStyleLbl="conFgAcc1" presStyleIdx="1" presStyleCnt="4">
        <dgm:presLayoutVars>
          <dgm:bulletEnabled val="1"/>
        </dgm:presLayoutVars>
      </dgm:prSet>
      <dgm:spPr/>
    </dgm:pt>
    <dgm:pt modelId="{1AB2A659-C354-4379-9974-0412E149030C}" type="pres">
      <dgm:prSet presAssocID="{43D03466-7741-4D7F-BAC3-FDB4EE28B6EB}" presName="spaceBetweenRectangles" presStyleCnt="0"/>
      <dgm:spPr/>
    </dgm:pt>
    <dgm:pt modelId="{28C5ECD1-26FE-41D5-ADDA-DEF1CD591518}" type="pres">
      <dgm:prSet presAssocID="{ADE9CAC3-1EBA-46BC-A998-56FD5892B082}" presName="parentLin" presStyleCnt="0"/>
      <dgm:spPr/>
    </dgm:pt>
    <dgm:pt modelId="{D6E5DF65-E813-401B-B2C0-16FFE286DB24}" type="pres">
      <dgm:prSet presAssocID="{ADE9CAC3-1EBA-46BC-A998-56FD5892B082}" presName="parentLeftMargin" presStyleLbl="node1" presStyleIdx="1" presStyleCnt="4"/>
      <dgm:spPr/>
    </dgm:pt>
    <dgm:pt modelId="{7808C5A7-29AB-4A8B-B831-AF9E25F636DD}" type="pres">
      <dgm:prSet presAssocID="{ADE9CAC3-1EBA-46BC-A998-56FD5892B0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C41199-F837-43A0-B31B-5D024DE998E5}" type="pres">
      <dgm:prSet presAssocID="{ADE9CAC3-1EBA-46BC-A998-56FD5892B082}" presName="negativeSpace" presStyleCnt="0"/>
      <dgm:spPr/>
    </dgm:pt>
    <dgm:pt modelId="{65B6F296-0473-42A9-990A-16205E453536}" type="pres">
      <dgm:prSet presAssocID="{ADE9CAC3-1EBA-46BC-A998-56FD5892B082}" presName="childText" presStyleLbl="conFgAcc1" presStyleIdx="2" presStyleCnt="4">
        <dgm:presLayoutVars>
          <dgm:bulletEnabled val="1"/>
        </dgm:presLayoutVars>
      </dgm:prSet>
      <dgm:spPr/>
    </dgm:pt>
    <dgm:pt modelId="{D702EA3E-0829-44B8-9AAB-EBD90D83C40E}" type="pres">
      <dgm:prSet presAssocID="{CCB4992E-1497-4038-8E55-15932C3E61C2}" presName="spaceBetweenRectangles" presStyleCnt="0"/>
      <dgm:spPr/>
    </dgm:pt>
    <dgm:pt modelId="{D307BF53-AB6E-45C7-B747-F41F23C079E8}" type="pres">
      <dgm:prSet presAssocID="{9CC80D07-DD8E-4D97-8ADC-410AF1D2380A}" presName="parentLin" presStyleCnt="0"/>
      <dgm:spPr/>
    </dgm:pt>
    <dgm:pt modelId="{F4722D12-3B72-4E65-B22A-EC3E8A049CE4}" type="pres">
      <dgm:prSet presAssocID="{9CC80D07-DD8E-4D97-8ADC-410AF1D2380A}" presName="parentLeftMargin" presStyleLbl="node1" presStyleIdx="2" presStyleCnt="4"/>
      <dgm:spPr/>
    </dgm:pt>
    <dgm:pt modelId="{0DD202A9-BE28-4E7E-8CD0-E1176438C619}" type="pres">
      <dgm:prSet presAssocID="{9CC80D07-DD8E-4D97-8ADC-410AF1D2380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1571252-7366-44E0-B94B-BFF105B48C42}" type="pres">
      <dgm:prSet presAssocID="{9CC80D07-DD8E-4D97-8ADC-410AF1D2380A}" presName="negativeSpace" presStyleCnt="0"/>
      <dgm:spPr/>
    </dgm:pt>
    <dgm:pt modelId="{D86F37B5-95C5-4851-ACCC-81B2F127F4F8}" type="pres">
      <dgm:prSet presAssocID="{9CC80D07-DD8E-4D97-8ADC-410AF1D2380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42CF808-5372-496A-B579-E683325CB09D}" srcId="{3C0FCDAB-8203-4E9A-9106-9F2217AF599C}" destId="{C7999B5E-C693-4F83-AF4F-CEFB3DD59348}" srcOrd="1" destOrd="0" parTransId="{5D5EFF18-8763-4323-95DB-1EA96C261CAE}" sibTransId="{43D03466-7741-4D7F-BAC3-FDB4EE28B6EB}"/>
    <dgm:cxn modelId="{6A79C928-C0C5-4EB1-8D3A-CFBA39963909}" type="presOf" srcId="{C7999B5E-C693-4F83-AF4F-CEFB3DD59348}" destId="{422EF5A3-07C6-4772-8535-14F0E6AADD00}" srcOrd="1" destOrd="0" presId="urn:microsoft.com/office/officeart/2005/8/layout/list1"/>
    <dgm:cxn modelId="{32D7194A-6028-4444-983D-B5D7CBCC2464}" srcId="{3C0FCDAB-8203-4E9A-9106-9F2217AF599C}" destId="{141BB7F5-DBFC-410A-BFD5-387E3D2D6F4F}" srcOrd="0" destOrd="0" parTransId="{7FDB6797-F0D0-4477-A9D9-45D7643E516C}" sibTransId="{0E5ACF13-C43D-460F-91D6-F59DE3BE0467}"/>
    <dgm:cxn modelId="{7F91BF72-56D7-4C4F-A571-662135E91297}" type="presOf" srcId="{141BB7F5-DBFC-410A-BFD5-387E3D2D6F4F}" destId="{0BFC0E6C-636B-4055-9782-124ED3A11EF7}" srcOrd="0" destOrd="0" presId="urn:microsoft.com/office/officeart/2005/8/layout/list1"/>
    <dgm:cxn modelId="{96F2BF55-830D-4507-B248-257A86C5FFC1}" type="presOf" srcId="{C7999B5E-C693-4F83-AF4F-CEFB3DD59348}" destId="{EF4094D4-F7E3-4459-AC21-4E6EE917419D}" srcOrd="0" destOrd="0" presId="urn:microsoft.com/office/officeart/2005/8/layout/list1"/>
    <dgm:cxn modelId="{6795117B-9AB8-470D-9E55-5FD713B19E42}" srcId="{3C0FCDAB-8203-4E9A-9106-9F2217AF599C}" destId="{9CC80D07-DD8E-4D97-8ADC-410AF1D2380A}" srcOrd="3" destOrd="0" parTransId="{13F803CA-9444-4E65-84FA-AB4BB73B9A5B}" sibTransId="{6B56744C-AE0B-4E3C-B5B2-9B785F8FD441}"/>
    <dgm:cxn modelId="{66774093-6741-440C-8287-8950F1ED7A8F}" type="presOf" srcId="{ADE9CAC3-1EBA-46BC-A998-56FD5892B082}" destId="{7808C5A7-29AB-4A8B-B831-AF9E25F636DD}" srcOrd="1" destOrd="0" presId="urn:microsoft.com/office/officeart/2005/8/layout/list1"/>
    <dgm:cxn modelId="{1DD17E97-E846-41D2-9999-C535DD6AFE6B}" type="presOf" srcId="{141BB7F5-DBFC-410A-BFD5-387E3D2D6F4F}" destId="{326B5D8F-64C3-49DF-BF73-85C115F4C800}" srcOrd="1" destOrd="0" presId="urn:microsoft.com/office/officeart/2005/8/layout/list1"/>
    <dgm:cxn modelId="{54610D9C-4859-4256-8CA4-D0D9560DB1BD}" type="presOf" srcId="{9CC80D07-DD8E-4D97-8ADC-410AF1D2380A}" destId="{0DD202A9-BE28-4E7E-8CD0-E1176438C619}" srcOrd="1" destOrd="0" presId="urn:microsoft.com/office/officeart/2005/8/layout/list1"/>
    <dgm:cxn modelId="{B614F6A5-6037-43B5-9E56-CC0707B387DB}" srcId="{3C0FCDAB-8203-4E9A-9106-9F2217AF599C}" destId="{ADE9CAC3-1EBA-46BC-A998-56FD5892B082}" srcOrd="2" destOrd="0" parTransId="{DF019BAD-DED3-437B-AEA4-20DAF51932EA}" sibTransId="{CCB4992E-1497-4038-8E55-15932C3E61C2}"/>
    <dgm:cxn modelId="{6EB9CFD6-86E4-4472-8E84-BF12A3966257}" type="presOf" srcId="{9CC80D07-DD8E-4D97-8ADC-410AF1D2380A}" destId="{F4722D12-3B72-4E65-B22A-EC3E8A049CE4}" srcOrd="0" destOrd="0" presId="urn:microsoft.com/office/officeart/2005/8/layout/list1"/>
    <dgm:cxn modelId="{C9D893F7-B4DC-49BC-9BD2-950CAAA1EA5C}" type="presOf" srcId="{ADE9CAC3-1EBA-46BC-A998-56FD5892B082}" destId="{D6E5DF65-E813-401B-B2C0-16FFE286DB24}" srcOrd="0" destOrd="0" presId="urn:microsoft.com/office/officeart/2005/8/layout/list1"/>
    <dgm:cxn modelId="{FE58C5FC-DC74-4364-9A18-9D48659B4F38}" type="presOf" srcId="{3C0FCDAB-8203-4E9A-9106-9F2217AF599C}" destId="{F0FA3F39-DD8C-4E3F-A075-0F0B53EB535E}" srcOrd="0" destOrd="0" presId="urn:microsoft.com/office/officeart/2005/8/layout/list1"/>
    <dgm:cxn modelId="{243515BA-958F-4D74-A9B6-617D44BBB431}" type="presParOf" srcId="{F0FA3F39-DD8C-4E3F-A075-0F0B53EB535E}" destId="{91159F67-1BED-4015-B92C-447C3C69017B}" srcOrd="0" destOrd="0" presId="urn:microsoft.com/office/officeart/2005/8/layout/list1"/>
    <dgm:cxn modelId="{660895AA-2628-468C-8616-E91725A990BC}" type="presParOf" srcId="{91159F67-1BED-4015-B92C-447C3C69017B}" destId="{0BFC0E6C-636B-4055-9782-124ED3A11EF7}" srcOrd="0" destOrd="0" presId="urn:microsoft.com/office/officeart/2005/8/layout/list1"/>
    <dgm:cxn modelId="{C8701ADE-0982-4F4C-BA0A-B00FF18DABC1}" type="presParOf" srcId="{91159F67-1BED-4015-B92C-447C3C69017B}" destId="{326B5D8F-64C3-49DF-BF73-85C115F4C800}" srcOrd="1" destOrd="0" presId="urn:microsoft.com/office/officeart/2005/8/layout/list1"/>
    <dgm:cxn modelId="{DFCB2006-5EA4-4823-B43F-2A087C860D70}" type="presParOf" srcId="{F0FA3F39-DD8C-4E3F-A075-0F0B53EB535E}" destId="{709D86E8-432E-47FE-9C0B-219EF9AE66B7}" srcOrd="1" destOrd="0" presId="urn:microsoft.com/office/officeart/2005/8/layout/list1"/>
    <dgm:cxn modelId="{FD67DF4B-B74F-4834-A5D7-D8BA173E0587}" type="presParOf" srcId="{F0FA3F39-DD8C-4E3F-A075-0F0B53EB535E}" destId="{A3A6714C-5B6A-4A26-B578-008205FCF6FF}" srcOrd="2" destOrd="0" presId="urn:microsoft.com/office/officeart/2005/8/layout/list1"/>
    <dgm:cxn modelId="{299B8CE2-763A-4CB5-99BA-5423BC3AE181}" type="presParOf" srcId="{F0FA3F39-DD8C-4E3F-A075-0F0B53EB535E}" destId="{68AC9E38-8DD0-498A-A09B-21858F87A6BA}" srcOrd="3" destOrd="0" presId="urn:microsoft.com/office/officeart/2005/8/layout/list1"/>
    <dgm:cxn modelId="{992002D1-3423-4D78-BFF1-D074AD015F39}" type="presParOf" srcId="{F0FA3F39-DD8C-4E3F-A075-0F0B53EB535E}" destId="{CCDB202C-EFF8-4C43-982E-0E08AD33F922}" srcOrd="4" destOrd="0" presId="urn:microsoft.com/office/officeart/2005/8/layout/list1"/>
    <dgm:cxn modelId="{D3C16DE6-2CCB-492B-8179-0384B54C4790}" type="presParOf" srcId="{CCDB202C-EFF8-4C43-982E-0E08AD33F922}" destId="{EF4094D4-F7E3-4459-AC21-4E6EE917419D}" srcOrd="0" destOrd="0" presId="urn:microsoft.com/office/officeart/2005/8/layout/list1"/>
    <dgm:cxn modelId="{9055965F-1A5B-4914-A6AF-663DF9FFC99D}" type="presParOf" srcId="{CCDB202C-EFF8-4C43-982E-0E08AD33F922}" destId="{422EF5A3-07C6-4772-8535-14F0E6AADD00}" srcOrd="1" destOrd="0" presId="urn:microsoft.com/office/officeart/2005/8/layout/list1"/>
    <dgm:cxn modelId="{1C3A26C6-7E5F-4E25-A4CE-5302E3E88E81}" type="presParOf" srcId="{F0FA3F39-DD8C-4E3F-A075-0F0B53EB535E}" destId="{F38FD489-92A0-43A2-B071-6E5C8E0E5690}" srcOrd="5" destOrd="0" presId="urn:microsoft.com/office/officeart/2005/8/layout/list1"/>
    <dgm:cxn modelId="{57C22B04-0662-4472-9D45-D484C7A09B0D}" type="presParOf" srcId="{F0FA3F39-DD8C-4E3F-A075-0F0B53EB535E}" destId="{886E520A-E20E-4835-949C-41EA465E3959}" srcOrd="6" destOrd="0" presId="urn:microsoft.com/office/officeart/2005/8/layout/list1"/>
    <dgm:cxn modelId="{90204602-356A-434E-ACAF-DD9E65D69A6F}" type="presParOf" srcId="{F0FA3F39-DD8C-4E3F-A075-0F0B53EB535E}" destId="{1AB2A659-C354-4379-9974-0412E149030C}" srcOrd="7" destOrd="0" presId="urn:microsoft.com/office/officeart/2005/8/layout/list1"/>
    <dgm:cxn modelId="{AB183C75-6160-4372-9848-1DB7C8765B24}" type="presParOf" srcId="{F0FA3F39-DD8C-4E3F-A075-0F0B53EB535E}" destId="{28C5ECD1-26FE-41D5-ADDA-DEF1CD591518}" srcOrd="8" destOrd="0" presId="urn:microsoft.com/office/officeart/2005/8/layout/list1"/>
    <dgm:cxn modelId="{565C6508-ACF6-493A-A1AF-8B9E52002B39}" type="presParOf" srcId="{28C5ECD1-26FE-41D5-ADDA-DEF1CD591518}" destId="{D6E5DF65-E813-401B-B2C0-16FFE286DB24}" srcOrd="0" destOrd="0" presId="urn:microsoft.com/office/officeart/2005/8/layout/list1"/>
    <dgm:cxn modelId="{F7AAEBC9-F684-453C-A742-2148B9ABE8EA}" type="presParOf" srcId="{28C5ECD1-26FE-41D5-ADDA-DEF1CD591518}" destId="{7808C5A7-29AB-4A8B-B831-AF9E25F636DD}" srcOrd="1" destOrd="0" presId="urn:microsoft.com/office/officeart/2005/8/layout/list1"/>
    <dgm:cxn modelId="{6734817C-0D6E-4C9F-9241-0CF1001D6B68}" type="presParOf" srcId="{F0FA3F39-DD8C-4E3F-A075-0F0B53EB535E}" destId="{BDC41199-F837-43A0-B31B-5D024DE998E5}" srcOrd="9" destOrd="0" presId="urn:microsoft.com/office/officeart/2005/8/layout/list1"/>
    <dgm:cxn modelId="{FDEABD49-E646-4940-8DCC-D0A3A129100B}" type="presParOf" srcId="{F0FA3F39-DD8C-4E3F-A075-0F0B53EB535E}" destId="{65B6F296-0473-42A9-990A-16205E453536}" srcOrd="10" destOrd="0" presId="urn:microsoft.com/office/officeart/2005/8/layout/list1"/>
    <dgm:cxn modelId="{A63F0795-2451-4356-8CA0-A85A5C2886F3}" type="presParOf" srcId="{F0FA3F39-DD8C-4E3F-A075-0F0B53EB535E}" destId="{D702EA3E-0829-44B8-9AAB-EBD90D83C40E}" srcOrd="11" destOrd="0" presId="urn:microsoft.com/office/officeart/2005/8/layout/list1"/>
    <dgm:cxn modelId="{3CBFF717-1D64-4025-8B86-2F74EE21B0B1}" type="presParOf" srcId="{F0FA3F39-DD8C-4E3F-A075-0F0B53EB535E}" destId="{D307BF53-AB6E-45C7-B747-F41F23C079E8}" srcOrd="12" destOrd="0" presId="urn:microsoft.com/office/officeart/2005/8/layout/list1"/>
    <dgm:cxn modelId="{49F6DC8A-6AED-4070-8AEB-67A82F51325B}" type="presParOf" srcId="{D307BF53-AB6E-45C7-B747-F41F23C079E8}" destId="{F4722D12-3B72-4E65-B22A-EC3E8A049CE4}" srcOrd="0" destOrd="0" presId="urn:microsoft.com/office/officeart/2005/8/layout/list1"/>
    <dgm:cxn modelId="{6F8177A8-04FC-4D30-BAE1-860FA7BE3D40}" type="presParOf" srcId="{D307BF53-AB6E-45C7-B747-F41F23C079E8}" destId="{0DD202A9-BE28-4E7E-8CD0-E1176438C619}" srcOrd="1" destOrd="0" presId="urn:microsoft.com/office/officeart/2005/8/layout/list1"/>
    <dgm:cxn modelId="{FFE26CF8-700B-45A3-B242-BD5A375C0A82}" type="presParOf" srcId="{F0FA3F39-DD8C-4E3F-A075-0F0B53EB535E}" destId="{01571252-7366-44E0-B94B-BFF105B48C42}" srcOrd="13" destOrd="0" presId="urn:microsoft.com/office/officeart/2005/8/layout/list1"/>
    <dgm:cxn modelId="{6962FD7E-404D-40AC-ABF1-2A4A318378EE}" type="presParOf" srcId="{F0FA3F39-DD8C-4E3F-A075-0F0B53EB535E}" destId="{D86F37B5-95C5-4851-ACCC-81B2F127F4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88052-3A6A-4A61-858E-ADAC91AF1D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58467-088B-415B-8838-5F1DAE7D74D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Приказ об открытии Ресурсного класса</a:t>
          </a:r>
        </a:p>
      </dgm:t>
    </dgm:pt>
    <dgm:pt modelId="{17D80738-46FC-4974-B7DB-4044523E221B}" type="parTrans" cxnId="{19515C43-76FF-41AA-BE73-30021400F34C}">
      <dgm:prSet/>
      <dgm:spPr/>
      <dgm:t>
        <a:bodyPr/>
        <a:lstStyle/>
        <a:p>
          <a:endParaRPr lang="ru-RU"/>
        </a:p>
      </dgm:t>
    </dgm:pt>
    <dgm:pt modelId="{2DD2D963-B288-4260-AB50-041CA1ABB55D}" type="sibTrans" cxnId="{19515C43-76FF-41AA-BE73-30021400F34C}">
      <dgm:prSet/>
      <dgm:spPr/>
      <dgm:t>
        <a:bodyPr/>
        <a:lstStyle/>
        <a:p>
          <a:endParaRPr lang="ru-RU"/>
        </a:p>
      </dgm:t>
    </dgm:pt>
    <dgm:pt modelId="{60032443-60F3-4214-8654-926617DC558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Положение о деятельности ресурсного класса</a:t>
          </a:r>
        </a:p>
      </dgm:t>
    </dgm:pt>
    <dgm:pt modelId="{4507EE23-1604-4C15-8A0D-8CF4E75FBBDC}" type="parTrans" cxnId="{F3F217F5-4AE8-4956-83BE-FD90DF1AAB1F}">
      <dgm:prSet/>
      <dgm:spPr/>
      <dgm:t>
        <a:bodyPr/>
        <a:lstStyle/>
        <a:p>
          <a:endParaRPr lang="ru-RU"/>
        </a:p>
      </dgm:t>
    </dgm:pt>
    <dgm:pt modelId="{29C83CAD-801B-4937-886E-72058D04689C}" type="sibTrans" cxnId="{F3F217F5-4AE8-4956-83BE-FD90DF1AAB1F}">
      <dgm:prSet/>
      <dgm:spPr/>
      <dgm:t>
        <a:bodyPr/>
        <a:lstStyle/>
        <a:p>
          <a:endParaRPr lang="ru-RU"/>
        </a:p>
      </dgm:t>
    </dgm:pt>
    <dgm:pt modelId="{422FF360-10A5-4149-B8CE-462A5EABAAA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Заявление, договор</a:t>
          </a:r>
        </a:p>
      </dgm:t>
    </dgm:pt>
    <dgm:pt modelId="{85FCB99F-00AE-461F-B590-481828B68D17}" type="parTrans" cxnId="{E1F6378F-C087-4898-AB0B-CC436B405721}">
      <dgm:prSet/>
      <dgm:spPr/>
      <dgm:t>
        <a:bodyPr/>
        <a:lstStyle/>
        <a:p>
          <a:endParaRPr lang="ru-RU"/>
        </a:p>
      </dgm:t>
    </dgm:pt>
    <dgm:pt modelId="{97243718-155D-42AC-ADA5-F394E728A73A}" type="sibTrans" cxnId="{E1F6378F-C087-4898-AB0B-CC436B405721}">
      <dgm:prSet/>
      <dgm:spPr/>
      <dgm:t>
        <a:bodyPr/>
        <a:lstStyle/>
        <a:p>
          <a:endParaRPr lang="ru-RU"/>
        </a:p>
      </dgm:t>
    </dgm:pt>
    <dgm:pt modelId="{AAD7CA6D-7D87-4EEA-9C8B-81F377234A99}" type="pres">
      <dgm:prSet presAssocID="{AF588052-3A6A-4A61-858E-ADAC91AF1D33}" presName="linear" presStyleCnt="0">
        <dgm:presLayoutVars>
          <dgm:dir/>
          <dgm:animLvl val="lvl"/>
          <dgm:resizeHandles val="exact"/>
        </dgm:presLayoutVars>
      </dgm:prSet>
      <dgm:spPr/>
    </dgm:pt>
    <dgm:pt modelId="{3DB4029A-F605-417F-A193-D55E3268426A}" type="pres">
      <dgm:prSet presAssocID="{D7658467-088B-415B-8838-5F1DAE7D74D7}" presName="parentLin" presStyleCnt="0"/>
      <dgm:spPr/>
    </dgm:pt>
    <dgm:pt modelId="{F49615C9-ADCC-4DDB-A8A5-9FFE73EA37C5}" type="pres">
      <dgm:prSet presAssocID="{D7658467-088B-415B-8838-5F1DAE7D74D7}" presName="parentLeftMargin" presStyleLbl="node1" presStyleIdx="0" presStyleCnt="3"/>
      <dgm:spPr/>
    </dgm:pt>
    <dgm:pt modelId="{C9B48500-AD46-4427-BB0D-200750A18B0C}" type="pres">
      <dgm:prSet presAssocID="{D7658467-088B-415B-8838-5F1DAE7D74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53B365-9261-4D86-BC52-3A17CC8531E7}" type="pres">
      <dgm:prSet presAssocID="{D7658467-088B-415B-8838-5F1DAE7D74D7}" presName="negativeSpace" presStyleCnt="0"/>
      <dgm:spPr/>
    </dgm:pt>
    <dgm:pt modelId="{7C035BCD-6ED9-45EF-B1D8-DF05812F7C1A}" type="pres">
      <dgm:prSet presAssocID="{D7658467-088B-415B-8838-5F1DAE7D74D7}" presName="childText" presStyleLbl="conFgAcc1" presStyleIdx="0" presStyleCnt="3">
        <dgm:presLayoutVars>
          <dgm:bulletEnabled val="1"/>
        </dgm:presLayoutVars>
      </dgm:prSet>
      <dgm:spPr/>
    </dgm:pt>
    <dgm:pt modelId="{03FD2BA7-8253-4C55-B78F-68A663978829}" type="pres">
      <dgm:prSet presAssocID="{2DD2D963-B288-4260-AB50-041CA1ABB55D}" presName="spaceBetweenRectangles" presStyleCnt="0"/>
      <dgm:spPr/>
    </dgm:pt>
    <dgm:pt modelId="{86971184-5CAA-46C5-8CE7-31683E7C33E7}" type="pres">
      <dgm:prSet presAssocID="{60032443-60F3-4214-8654-926617DC558C}" presName="parentLin" presStyleCnt="0"/>
      <dgm:spPr/>
    </dgm:pt>
    <dgm:pt modelId="{561C010E-E808-45DE-A6F0-D9947BA450BE}" type="pres">
      <dgm:prSet presAssocID="{60032443-60F3-4214-8654-926617DC558C}" presName="parentLeftMargin" presStyleLbl="node1" presStyleIdx="0" presStyleCnt="3"/>
      <dgm:spPr/>
    </dgm:pt>
    <dgm:pt modelId="{15AF78FB-2E80-4BD8-9F20-DCBA9119C926}" type="pres">
      <dgm:prSet presAssocID="{60032443-60F3-4214-8654-926617DC558C}" presName="parentText" presStyleLbl="node1" presStyleIdx="1" presStyleCnt="3" custScaleX="126244">
        <dgm:presLayoutVars>
          <dgm:chMax val="0"/>
          <dgm:bulletEnabled val="1"/>
        </dgm:presLayoutVars>
      </dgm:prSet>
      <dgm:spPr/>
    </dgm:pt>
    <dgm:pt modelId="{D593BE26-EF28-4293-BD3D-F9CB428345F1}" type="pres">
      <dgm:prSet presAssocID="{60032443-60F3-4214-8654-926617DC558C}" presName="negativeSpace" presStyleCnt="0"/>
      <dgm:spPr/>
    </dgm:pt>
    <dgm:pt modelId="{01677355-E762-457B-9FA5-6A555F2FA29C}" type="pres">
      <dgm:prSet presAssocID="{60032443-60F3-4214-8654-926617DC558C}" presName="childText" presStyleLbl="conFgAcc1" presStyleIdx="1" presStyleCnt="3">
        <dgm:presLayoutVars>
          <dgm:bulletEnabled val="1"/>
        </dgm:presLayoutVars>
      </dgm:prSet>
      <dgm:spPr/>
    </dgm:pt>
    <dgm:pt modelId="{1FFF9E23-CBD8-46CF-846D-608C6AB6C44D}" type="pres">
      <dgm:prSet presAssocID="{29C83CAD-801B-4937-886E-72058D04689C}" presName="spaceBetweenRectangles" presStyleCnt="0"/>
      <dgm:spPr/>
    </dgm:pt>
    <dgm:pt modelId="{63654148-C207-42C2-83CE-8CCD15119C3F}" type="pres">
      <dgm:prSet presAssocID="{422FF360-10A5-4149-B8CE-462A5EABAAA0}" presName="parentLin" presStyleCnt="0"/>
      <dgm:spPr/>
    </dgm:pt>
    <dgm:pt modelId="{DB7175AF-BFD2-4032-A739-0EBCE3E9BEB5}" type="pres">
      <dgm:prSet presAssocID="{422FF360-10A5-4149-B8CE-462A5EABAAA0}" presName="parentLeftMargin" presStyleLbl="node1" presStyleIdx="1" presStyleCnt="3"/>
      <dgm:spPr/>
    </dgm:pt>
    <dgm:pt modelId="{1F5F0BE0-C126-4DA8-AE2B-DA9E41F9EE37}" type="pres">
      <dgm:prSet presAssocID="{422FF360-10A5-4149-B8CE-462A5EABAAA0}" presName="parentText" presStyleLbl="node1" presStyleIdx="2" presStyleCnt="3" custLinFactNeighborX="5242" custLinFactNeighborY="3900">
        <dgm:presLayoutVars>
          <dgm:chMax val="0"/>
          <dgm:bulletEnabled val="1"/>
        </dgm:presLayoutVars>
      </dgm:prSet>
      <dgm:spPr/>
    </dgm:pt>
    <dgm:pt modelId="{E4689349-FE6B-4D00-A849-C54FD43DFC98}" type="pres">
      <dgm:prSet presAssocID="{422FF360-10A5-4149-B8CE-462A5EABAAA0}" presName="negativeSpace" presStyleCnt="0"/>
      <dgm:spPr/>
    </dgm:pt>
    <dgm:pt modelId="{1C1C8819-756E-489D-B376-DC33178D5929}" type="pres">
      <dgm:prSet presAssocID="{422FF360-10A5-4149-B8CE-462A5EABAA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93B60E-033B-40D3-B64E-43E277261342}" type="presOf" srcId="{60032443-60F3-4214-8654-926617DC558C}" destId="{15AF78FB-2E80-4BD8-9F20-DCBA9119C926}" srcOrd="1" destOrd="0" presId="urn:microsoft.com/office/officeart/2005/8/layout/list1"/>
    <dgm:cxn modelId="{19515C43-76FF-41AA-BE73-30021400F34C}" srcId="{AF588052-3A6A-4A61-858E-ADAC91AF1D33}" destId="{D7658467-088B-415B-8838-5F1DAE7D74D7}" srcOrd="0" destOrd="0" parTransId="{17D80738-46FC-4974-B7DB-4044523E221B}" sibTransId="{2DD2D963-B288-4260-AB50-041CA1ABB55D}"/>
    <dgm:cxn modelId="{B71BD044-E83C-44D9-AF27-1C035F443DC8}" type="presOf" srcId="{60032443-60F3-4214-8654-926617DC558C}" destId="{561C010E-E808-45DE-A6F0-D9947BA450BE}" srcOrd="0" destOrd="0" presId="urn:microsoft.com/office/officeart/2005/8/layout/list1"/>
    <dgm:cxn modelId="{13169C83-53FF-428E-B130-C97A8462F55D}" type="presOf" srcId="{422FF360-10A5-4149-B8CE-462A5EABAAA0}" destId="{DB7175AF-BFD2-4032-A739-0EBCE3E9BEB5}" srcOrd="0" destOrd="0" presId="urn:microsoft.com/office/officeart/2005/8/layout/list1"/>
    <dgm:cxn modelId="{FC3A2284-80BC-445B-BE75-47BCFF3A4711}" type="presOf" srcId="{AF588052-3A6A-4A61-858E-ADAC91AF1D33}" destId="{AAD7CA6D-7D87-4EEA-9C8B-81F377234A99}" srcOrd="0" destOrd="0" presId="urn:microsoft.com/office/officeart/2005/8/layout/list1"/>
    <dgm:cxn modelId="{945AE48A-1CF0-446D-AFBB-F46BAA1CC839}" type="presOf" srcId="{D7658467-088B-415B-8838-5F1DAE7D74D7}" destId="{F49615C9-ADCC-4DDB-A8A5-9FFE73EA37C5}" srcOrd="0" destOrd="0" presId="urn:microsoft.com/office/officeart/2005/8/layout/list1"/>
    <dgm:cxn modelId="{E1F6378F-C087-4898-AB0B-CC436B405721}" srcId="{AF588052-3A6A-4A61-858E-ADAC91AF1D33}" destId="{422FF360-10A5-4149-B8CE-462A5EABAAA0}" srcOrd="2" destOrd="0" parTransId="{85FCB99F-00AE-461F-B590-481828B68D17}" sibTransId="{97243718-155D-42AC-ADA5-F394E728A73A}"/>
    <dgm:cxn modelId="{CC5269B6-DBD8-459D-9F07-A5251DE689B0}" type="presOf" srcId="{D7658467-088B-415B-8838-5F1DAE7D74D7}" destId="{C9B48500-AD46-4427-BB0D-200750A18B0C}" srcOrd="1" destOrd="0" presId="urn:microsoft.com/office/officeart/2005/8/layout/list1"/>
    <dgm:cxn modelId="{71192EE8-6F0E-4F4A-B84B-7E62BCACB179}" type="presOf" srcId="{422FF360-10A5-4149-B8CE-462A5EABAAA0}" destId="{1F5F0BE0-C126-4DA8-AE2B-DA9E41F9EE37}" srcOrd="1" destOrd="0" presId="urn:microsoft.com/office/officeart/2005/8/layout/list1"/>
    <dgm:cxn modelId="{F3F217F5-4AE8-4956-83BE-FD90DF1AAB1F}" srcId="{AF588052-3A6A-4A61-858E-ADAC91AF1D33}" destId="{60032443-60F3-4214-8654-926617DC558C}" srcOrd="1" destOrd="0" parTransId="{4507EE23-1604-4C15-8A0D-8CF4E75FBBDC}" sibTransId="{29C83CAD-801B-4937-886E-72058D04689C}"/>
    <dgm:cxn modelId="{4D0BC6C2-8483-45A7-8CBF-904E6C186150}" type="presParOf" srcId="{AAD7CA6D-7D87-4EEA-9C8B-81F377234A99}" destId="{3DB4029A-F605-417F-A193-D55E3268426A}" srcOrd="0" destOrd="0" presId="urn:microsoft.com/office/officeart/2005/8/layout/list1"/>
    <dgm:cxn modelId="{3787FAB8-A246-4B4C-BBE9-0797434AEFA3}" type="presParOf" srcId="{3DB4029A-F605-417F-A193-D55E3268426A}" destId="{F49615C9-ADCC-4DDB-A8A5-9FFE73EA37C5}" srcOrd="0" destOrd="0" presId="urn:microsoft.com/office/officeart/2005/8/layout/list1"/>
    <dgm:cxn modelId="{7F7BC427-6CBE-46A7-96CC-3E1BADB0EB17}" type="presParOf" srcId="{3DB4029A-F605-417F-A193-D55E3268426A}" destId="{C9B48500-AD46-4427-BB0D-200750A18B0C}" srcOrd="1" destOrd="0" presId="urn:microsoft.com/office/officeart/2005/8/layout/list1"/>
    <dgm:cxn modelId="{B8F43148-5702-46C4-AC0A-01F7D5E6398A}" type="presParOf" srcId="{AAD7CA6D-7D87-4EEA-9C8B-81F377234A99}" destId="{0653B365-9261-4D86-BC52-3A17CC8531E7}" srcOrd="1" destOrd="0" presId="urn:microsoft.com/office/officeart/2005/8/layout/list1"/>
    <dgm:cxn modelId="{12CE6B9E-75C1-4D55-969B-5788351AD2B9}" type="presParOf" srcId="{AAD7CA6D-7D87-4EEA-9C8B-81F377234A99}" destId="{7C035BCD-6ED9-45EF-B1D8-DF05812F7C1A}" srcOrd="2" destOrd="0" presId="urn:microsoft.com/office/officeart/2005/8/layout/list1"/>
    <dgm:cxn modelId="{BCC2D90E-9AE2-40E5-A8AD-3D55B9755033}" type="presParOf" srcId="{AAD7CA6D-7D87-4EEA-9C8B-81F377234A99}" destId="{03FD2BA7-8253-4C55-B78F-68A663978829}" srcOrd="3" destOrd="0" presId="urn:microsoft.com/office/officeart/2005/8/layout/list1"/>
    <dgm:cxn modelId="{D8D6DCC5-FC16-4EC4-8005-8D972C96D0DE}" type="presParOf" srcId="{AAD7CA6D-7D87-4EEA-9C8B-81F377234A99}" destId="{86971184-5CAA-46C5-8CE7-31683E7C33E7}" srcOrd="4" destOrd="0" presId="urn:microsoft.com/office/officeart/2005/8/layout/list1"/>
    <dgm:cxn modelId="{C8A8E1AC-07F2-4D84-B2E8-0B5DBD648991}" type="presParOf" srcId="{86971184-5CAA-46C5-8CE7-31683E7C33E7}" destId="{561C010E-E808-45DE-A6F0-D9947BA450BE}" srcOrd="0" destOrd="0" presId="urn:microsoft.com/office/officeart/2005/8/layout/list1"/>
    <dgm:cxn modelId="{54FF863B-0B37-48FB-AE17-CD4C62987F4B}" type="presParOf" srcId="{86971184-5CAA-46C5-8CE7-31683E7C33E7}" destId="{15AF78FB-2E80-4BD8-9F20-DCBA9119C926}" srcOrd="1" destOrd="0" presId="urn:microsoft.com/office/officeart/2005/8/layout/list1"/>
    <dgm:cxn modelId="{4C656B07-43F9-4E63-9F93-389094B7E8F5}" type="presParOf" srcId="{AAD7CA6D-7D87-4EEA-9C8B-81F377234A99}" destId="{D593BE26-EF28-4293-BD3D-F9CB428345F1}" srcOrd="5" destOrd="0" presId="urn:microsoft.com/office/officeart/2005/8/layout/list1"/>
    <dgm:cxn modelId="{D2E00488-862F-417A-9739-A3B700DF5884}" type="presParOf" srcId="{AAD7CA6D-7D87-4EEA-9C8B-81F377234A99}" destId="{01677355-E762-457B-9FA5-6A555F2FA29C}" srcOrd="6" destOrd="0" presId="urn:microsoft.com/office/officeart/2005/8/layout/list1"/>
    <dgm:cxn modelId="{5035F786-6CBA-4BCB-9449-BFDB2D2CF570}" type="presParOf" srcId="{AAD7CA6D-7D87-4EEA-9C8B-81F377234A99}" destId="{1FFF9E23-CBD8-46CF-846D-608C6AB6C44D}" srcOrd="7" destOrd="0" presId="urn:microsoft.com/office/officeart/2005/8/layout/list1"/>
    <dgm:cxn modelId="{A63AABDF-4D92-4B88-9AC3-F134BE05F1C9}" type="presParOf" srcId="{AAD7CA6D-7D87-4EEA-9C8B-81F377234A99}" destId="{63654148-C207-42C2-83CE-8CCD15119C3F}" srcOrd="8" destOrd="0" presId="urn:microsoft.com/office/officeart/2005/8/layout/list1"/>
    <dgm:cxn modelId="{4D3EA16B-6806-4A52-8F6B-15C16095B459}" type="presParOf" srcId="{63654148-C207-42C2-83CE-8CCD15119C3F}" destId="{DB7175AF-BFD2-4032-A739-0EBCE3E9BEB5}" srcOrd="0" destOrd="0" presId="urn:microsoft.com/office/officeart/2005/8/layout/list1"/>
    <dgm:cxn modelId="{C453FFAC-1C06-4E9A-8735-ABE198E7809F}" type="presParOf" srcId="{63654148-C207-42C2-83CE-8CCD15119C3F}" destId="{1F5F0BE0-C126-4DA8-AE2B-DA9E41F9EE37}" srcOrd="1" destOrd="0" presId="urn:microsoft.com/office/officeart/2005/8/layout/list1"/>
    <dgm:cxn modelId="{286B2B19-36B2-4E6C-9E0F-FC8DF498B305}" type="presParOf" srcId="{AAD7CA6D-7D87-4EEA-9C8B-81F377234A99}" destId="{E4689349-FE6B-4D00-A849-C54FD43DFC98}" srcOrd="9" destOrd="0" presId="urn:microsoft.com/office/officeart/2005/8/layout/list1"/>
    <dgm:cxn modelId="{2ABF066A-BBC7-46BC-B640-5BBBB52CB7F2}" type="presParOf" srcId="{AAD7CA6D-7D87-4EEA-9C8B-81F377234A99}" destId="{1C1C8819-756E-489D-B376-DC33178D59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952C-E596-4E4B-BF5A-E3EF7B03377E}">
      <dsp:nvSpPr>
        <dsp:cNvPr id="0" name=""/>
        <dsp:cNvSpPr/>
      </dsp:nvSpPr>
      <dsp:spPr>
        <a:xfrm rot="10800000">
          <a:off x="0" y="8388"/>
          <a:ext cx="9601200" cy="1270932"/>
        </a:xfrm>
        <a:prstGeom prst="trapezoid">
          <a:avLst>
            <a:gd name="adj" fmla="val 94431"/>
          </a:avLst>
        </a:prstGeom>
        <a:gradFill rotWithShape="1">
          <a:gsLst>
            <a:gs pos="0">
              <a:schemeClr val="accent4">
                <a:tint val="67000"/>
                <a:satMod val="105000"/>
                <a:lumMod val="110000"/>
              </a:schemeClr>
            </a:gs>
            <a:gs pos="50000">
              <a:schemeClr val="accent4">
                <a:tint val="73000"/>
                <a:satMod val="103000"/>
                <a:lumMod val="105000"/>
              </a:schemeClr>
            </a:gs>
            <a:gs pos="100000">
              <a:schemeClr val="accent4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Общеобразовательный класс</a:t>
          </a:r>
        </a:p>
      </dsp:txBody>
      <dsp:txXfrm rot="-10800000">
        <a:off x="1680209" y="8388"/>
        <a:ext cx="6240780" cy="1270932"/>
      </dsp:txXfrm>
    </dsp:sp>
    <dsp:sp modelId="{424AE848-9755-49FE-9AB8-28873B9C6A2A}">
      <dsp:nvSpPr>
        <dsp:cNvPr id="0" name=""/>
        <dsp:cNvSpPr/>
      </dsp:nvSpPr>
      <dsp:spPr>
        <a:xfrm rot="10800000">
          <a:off x="1200150" y="1270932"/>
          <a:ext cx="7200899" cy="1270932"/>
        </a:xfrm>
        <a:prstGeom prst="trapezoid">
          <a:avLst>
            <a:gd name="adj" fmla="val 94431"/>
          </a:avLst>
        </a:prstGeom>
        <a:gradFill rotWithShape="1">
          <a:gsLst>
            <a:gs pos="0">
              <a:schemeClr val="accent3">
                <a:tint val="67000"/>
                <a:satMod val="105000"/>
                <a:lumMod val="110000"/>
              </a:schemeClr>
            </a:gs>
            <a:gs pos="50000">
              <a:schemeClr val="accent3">
                <a:tint val="73000"/>
                <a:satMod val="103000"/>
                <a:lumMod val="105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Общеобразовательный класс и ресурсный класс</a:t>
          </a:r>
        </a:p>
      </dsp:txBody>
      <dsp:txXfrm rot="-10800000">
        <a:off x="2460307" y="1270932"/>
        <a:ext cx="4680585" cy="1270932"/>
      </dsp:txXfrm>
    </dsp:sp>
    <dsp:sp modelId="{94083E06-3900-4AF5-8CA3-30C8359225BC}">
      <dsp:nvSpPr>
        <dsp:cNvPr id="0" name=""/>
        <dsp:cNvSpPr/>
      </dsp:nvSpPr>
      <dsp:spPr>
        <a:xfrm rot="10800000">
          <a:off x="2400300" y="2541864"/>
          <a:ext cx="4800600" cy="1270932"/>
        </a:xfrm>
        <a:prstGeom prst="trapezoid">
          <a:avLst>
            <a:gd name="adj" fmla="val 94431"/>
          </a:avLst>
        </a:prstGeom>
        <a:gradFill rotWithShape="1">
          <a:gsLst>
            <a:gs pos="0">
              <a:schemeClr val="accent5">
                <a:tint val="67000"/>
                <a:satMod val="105000"/>
                <a:lumMod val="110000"/>
              </a:schemeClr>
            </a:gs>
            <a:gs pos="50000">
              <a:schemeClr val="accent5">
                <a:tint val="73000"/>
                <a:satMod val="103000"/>
                <a:lumMod val="105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Автономный класс и общеобразовательный</a:t>
          </a:r>
        </a:p>
      </dsp:txBody>
      <dsp:txXfrm rot="-10800000">
        <a:off x="3240404" y="2541864"/>
        <a:ext cx="3120390" cy="1270932"/>
      </dsp:txXfrm>
    </dsp:sp>
    <dsp:sp modelId="{73C0AF7B-CA76-461E-AF31-EF91886CD553}">
      <dsp:nvSpPr>
        <dsp:cNvPr id="0" name=""/>
        <dsp:cNvSpPr/>
      </dsp:nvSpPr>
      <dsp:spPr>
        <a:xfrm rot="10800000">
          <a:off x="3634006" y="3812796"/>
          <a:ext cx="2400300" cy="1270932"/>
        </a:xfrm>
        <a:prstGeom prst="trapezoid">
          <a:avLst>
            <a:gd name="adj" fmla="val 94431"/>
          </a:avLst>
        </a:prstGeom>
        <a:solidFill>
          <a:schemeClr val="accent2"/>
        </a:solidFill>
        <a:ln w="19050" cap="flat" cmpd="sng" algn="in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Специальный центр</a:t>
          </a:r>
        </a:p>
      </dsp:txBody>
      <dsp:txXfrm rot="-10800000">
        <a:off x="3634006" y="3812796"/>
        <a:ext cx="2400300" cy="1270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6714C-5B6A-4A26-B578-008205FCF6FF}">
      <dsp:nvSpPr>
        <dsp:cNvPr id="0" name=""/>
        <dsp:cNvSpPr/>
      </dsp:nvSpPr>
      <dsp:spPr>
        <a:xfrm>
          <a:off x="0" y="460585"/>
          <a:ext cx="1015487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B5D8F-64C3-49DF-BF73-85C115F4C800}">
      <dsp:nvSpPr>
        <dsp:cNvPr id="0" name=""/>
        <dsp:cNvSpPr/>
      </dsp:nvSpPr>
      <dsp:spPr>
        <a:xfrm>
          <a:off x="532912" y="31181"/>
          <a:ext cx="7108411" cy="767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81" tIns="0" rIns="2686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Запрос от родителей (законных представителей)</a:t>
          </a:r>
        </a:p>
      </dsp:txBody>
      <dsp:txXfrm>
        <a:off x="570379" y="68648"/>
        <a:ext cx="7033477" cy="692586"/>
      </dsp:txXfrm>
    </dsp:sp>
    <dsp:sp modelId="{886E520A-E20E-4835-949C-41EA465E3959}">
      <dsp:nvSpPr>
        <dsp:cNvPr id="0" name=""/>
        <dsp:cNvSpPr/>
      </dsp:nvSpPr>
      <dsp:spPr>
        <a:xfrm>
          <a:off x="0" y="1639945"/>
          <a:ext cx="1015487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F5A3-07C6-4772-8535-14F0E6AADD00}">
      <dsp:nvSpPr>
        <dsp:cNvPr id="0" name=""/>
        <dsp:cNvSpPr/>
      </dsp:nvSpPr>
      <dsp:spPr>
        <a:xfrm>
          <a:off x="549688" y="1256185"/>
          <a:ext cx="7108411" cy="767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81" tIns="0" rIns="2686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Готовность образовательной организации</a:t>
          </a:r>
        </a:p>
      </dsp:txBody>
      <dsp:txXfrm>
        <a:off x="587155" y="1293652"/>
        <a:ext cx="7033477" cy="692586"/>
      </dsp:txXfrm>
    </dsp:sp>
    <dsp:sp modelId="{65B6F296-0473-42A9-990A-16205E453536}">
      <dsp:nvSpPr>
        <dsp:cNvPr id="0" name=""/>
        <dsp:cNvSpPr/>
      </dsp:nvSpPr>
      <dsp:spPr>
        <a:xfrm>
          <a:off x="0" y="2819305"/>
          <a:ext cx="1015487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8C5A7-29AB-4A8B-B831-AF9E25F636DD}">
      <dsp:nvSpPr>
        <dsp:cNvPr id="0" name=""/>
        <dsp:cNvSpPr/>
      </dsp:nvSpPr>
      <dsp:spPr>
        <a:xfrm>
          <a:off x="507743" y="2435545"/>
          <a:ext cx="7108411" cy="767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81" tIns="0" rIns="2686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Наличие специалистов</a:t>
          </a:r>
        </a:p>
      </dsp:txBody>
      <dsp:txXfrm>
        <a:off x="545210" y="2473012"/>
        <a:ext cx="7033477" cy="692586"/>
      </dsp:txXfrm>
    </dsp:sp>
    <dsp:sp modelId="{D86F37B5-95C5-4851-ACCC-81B2F127F4F8}">
      <dsp:nvSpPr>
        <dsp:cNvPr id="0" name=""/>
        <dsp:cNvSpPr/>
      </dsp:nvSpPr>
      <dsp:spPr>
        <a:xfrm>
          <a:off x="0" y="3998666"/>
          <a:ext cx="1015487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202A9-BE28-4E7E-8CD0-E1176438C619}">
      <dsp:nvSpPr>
        <dsp:cNvPr id="0" name=""/>
        <dsp:cNvSpPr/>
      </dsp:nvSpPr>
      <dsp:spPr>
        <a:xfrm>
          <a:off x="507743" y="3614906"/>
          <a:ext cx="7108411" cy="7675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81" tIns="0" rIns="2686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Финансирование</a:t>
          </a:r>
        </a:p>
      </dsp:txBody>
      <dsp:txXfrm>
        <a:off x="545210" y="3652373"/>
        <a:ext cx="7033477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35BCD-6ED9-45EF-B1D8-DF05812F7C1A}">
      <dsp:nvSpPr>
        <dsp:cNvPr id="0" name=""/>
        <dsp:cNvSpPr/>
      </dsp:nvSpPr>
      <dsp:spPr>
        <a:xfrm>
          <a:off x="0" y="551495"/>
          <a:ext cx="968928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48500-AD46-4427-BB0D-200750A18B0C}">
      <dsp:nvSpPr>
        <dsp:cNvPr id="0" name=""/>
        <dsp:cNvSpPr/>
      </dsp:nvSpPr>
      <dsp:spPr>
        <a:xfrm>
          <a:off x="484464" y="64415"/>
          <a:ext cx="6782498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362" tIns="0" rIns="25636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</a:rPr>
            <a:t>Приказ об открытии Ресурсного класса</a:t>
          </a:r>
        </a:p>
      </dsp:txBody>
      <dsp:txXfrm>
        <a:off x="532019" y="111970"/>
        <a:ext cx="6687388" cy="879050"/>
      </dsp:txXfrm>
    </dsp:sp>
    <dsp:sp modelId="{01677355-E762-457B-9FA5-6A555F2FA29C}">
      <dsp:nvSpPr>
        <dsp:cNvPr id="0" name=""/>
        <dsp:cNvSpPr/>
      </dsp:nvSpPr>
      <dsp:spPr>
        <a:xfrm>
          <a:off x="0" y="2048376"/>
          <a:ext cx="968928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F78FB-2E80-4BD8-9F20-DCBA9119C926}">
      <dsp:nvSpPr>
        <dsp:cNvPr id="0" name=""/>
        <dsp:cNvSpPr/>
      </dsp:nvSpPr>
      <dsp:spPr>
        <a:xfrm>
          <a:off x="484464" y="1561295"/>
          <a:ext cx="8562497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362" tIns="0" rIns="25636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</a:rPr>
            <a:t>Положение о деятельности ресурсного класса</a:t>
          </a:r>
        </a:p>
      </dsp:txBody>
      <dsp:txXfrm>
        <a:off x="532019" y="1608850"/>
        <a:ext cx="8467387" cy="879050"/>
      </dsp:txXfrm>
    </dsp:sp>
    <dsp:sp modelId="{1C1C8819-756E-489D-B376-DC33178D5929}">
      <dsp:nvSpPr>
        <dsp:cNvPr id="0" name=""/>
        <dsp:cNvSpPr/>
      </dsp:nvSpPr>
      <dsp:spPr>
        <a:xfrm>
          <a:off x="0" y="3545256"/>
          <a:ext cx="968928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F0BE0-C126-4DA8-AE2B-DA9E41F9EE37}">
      <dsp:nvSpPr>
        <dsp:cNvPr id="0" name=""/>
        <dsp:cNvSpPr/>
      </dsp:nvSpPr>
      <dsp:spPr>
        <a:xfrm>
          <a:off x="509859" y="3096168"/>
          <a:ext cx="6782498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362" tIns="0" rIns="25636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</a:rPr>
            <a:t>Заявление, договор</a:t>
          </a:r>
        </a:p>
      </dsp:txBody>
      <dsp:txXfrm>
        <a:off x="557414" y="3143723"/>
        <a:ext cx="6687388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4C77B-F32F-4E45-AEEF-E55BC984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824" y="2380346"/>
            <a:ext cx="8361229" cy="2231006"/>
          </a:xfrm>
        </p:spPr>
        <p:txBody>
          <a:bodyPr/>
          <a:lstStyle/>
          <a:p>
            <a:br>
              <a:rPr lang="ru-RU" sz="4000" b="1" dirty="0">
                <a:solidFill>
                  <a:schemeClr val="tx1"/>
                </a:solidFill>
              </a:rPr>
            </a:br>
            <a:br>
              <a:rPr lang="ru-RU" sz="4000" b="1" dirty="0">
                <a:solidFill>
                  <a:schemeClr val="tx1"/>
                </a:solidFill>
              </a:rPr>
            </a:br>
            <a:br>
              <a:rPr lang="ru-RU" sz="4000" b="1" dirty="0">
                <a:solidFill>
                  <a:schemeClr val="tx1"/>
                </a:solidFill>
              </a:rPr>
            </a:br>
            <a:br>
              <a:rPr lang="ru-RU" sz="4000" b="1" dirty="0">
                <a:solidFill>
                  <a:schemeClr val="tx1"/>
                </a:solidFill>
              </a:rPr>
            </a:b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Организация ресурсного класса в общеобразовательной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6038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42FDC-98A3-D56C-0017-1AF8664F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E33C81-F7A6-F1B1-4243-B08574275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99" t="25256" r="23919" b="13800"/>
          <a:stretch/>
        </p:blipFill>
        <p:spPr bwMode="auto">
          <a:xfrm>
            <a:off x="1207514" y="190312"/>
            <a:ext cx="9765286" cy="6477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984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FC06-ECB0-80A3-3653-46D6C5CA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74" y="247650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открыть ресурсный класс в нашей школе? 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275E423-1872-C1AE-39B1-4ED6D1E20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80690"/>
              </p:ext>
            </p:extLst>
          </p:nvPr>
        </p:nvGraphicFramePr>
        <p:xfrm>
          <a:off x="1136708" y="990600"/>
          <a:ext cx="10154873" cy="473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40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1684" y="-341205"/>
            <a:ext cx="5796049" cy="76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0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D50CD-6A1C-79A4-4F73-8D21C6A1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C58ACC-9721-0FB3-59E2-BC2570205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48" t="14823" r="28275" b="10776"/>
          <a:stretch/>
        </p:blipFill>
        <p:spPr bwMode="auto">
          <a:xfrm>
            <a:off x="1300294" y="109057"/>
            <a:ext cx="10461071" cy="661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92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29419-0805-9987-1932-EBA861E2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27" y="165683"/>
            <a:ext cx="9601200" cy="639660"/>
          </a:xfrm>
        </p:spPr>
        <p:txBody>
          <a:bodyPr>
            <a:normAutofit/>
          </a:bodyPr>
          <a:lstStyle/>
          <a:p>
            <a:r>
              <a:rPr lang="ru-RU" sz="3600" dirty="0"/>
              <a:t>Специалисты ресурсного класса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5CDC955-3727-6014-BB24-0489C31777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7927" y="805342"/>
          <a:ext cx="10960216" cy="559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113">
                  <a:extLst>
                    <a:ext uri="{9D8B030D-6E8A-4147-A177-3AD203B41FA5}">
                      <a16:colId xmlns:a16="http://schemas.microsoft.com/office/drawing/2014/main" val="509744886"/>
                    </a:ext>
                  </a:extLst>
                </a:gridCol>
                <a:gridCol w="8456103">
                  <a:extLst>
                    <a:ext uri="{9D8B030D-6E8A-4147-A177-3AD203B41FA5}">
                      <a16:colId xmlns:a16="http://schemas.microsoft.com/office/drawing/2014/main" val="4043838420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032408"/>
                  </a:ext>
                </a:extLst>
              </a:tr>
              <a:tr h="8019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Учитель ресурсного класса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Организует обучение школьников совместно с учителями, которые преподают учебные предметы; проводит групповые занятия для учащихся, корректирует работу тьюторов, консультирует педагогических работников и родителей; участвует в составлении адаптированной образовательной программы (АОП)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22844"/>
                  </a:ext>
                </a:extLst>
              </a:tr>
              <a:tr h="51350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Учителя-предметники</a:t>
                      </a:r>
                    </a:p>
                  </a:txBody>
                  <a:tcPr marL="95250" marR="95250" marT="47625" marB="476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Участвуют в составлении АОП, составляют и корректируют планы учебных занятий</a:t>
                      </a:r>
                    </a:p>
                  </a:txBody>
                  <a:tcPr marL="95250" marR="95250" marT="47625" marB="476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73450"/>
                  </a:ext>
                </a:extLst>
              </a:tr>
              <a:tr h="61429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Диагностирует, анализирует, консультирует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06133"/>
                  </a:ext>
                </a:extLst>
              </a:tr>
              <a:tr h="8019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Тьютор</a:t>
                      </a:r>
                    </a:p>
                  </a:txBody>
                  <a:tcPr marL="95250" marR="95250" marT="47625" marB="476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Администрация школы закрепляет тьютора за каждым учеником. Это помощник, который проводит индивидуальные занятия, помогает школьнику на групповых занятиях, сопровождает на уроках в классе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во время режимных моментов, заполняет бланки наблюдений за поведением и формированием навыков</a:t>
                      </a:r>
                    </a:p>
                  </a:txBody>
                  <a:tcPr marL="95250" marR="95250" marT="47625" marB="476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78316"/>
                  </a:ext>
                </a:extLst>
              </a:tr>
              <a:tr h="51350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Учитель-логопед 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Помогает преодолеть речевые проблемы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05337"/>
                  </a:ext>
                </a:extLst>
              </a:tr>
              <a:tr h="5692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 дополнительного образования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Работают совместно с тьюторами и педагогами ресурсного класса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950846889"/>
                  </a:ext>
                </a:extLst>
              </a:tr>
              <a:tr h="1267385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Супервизор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обучающихся с РАС есть сложные коммуникативные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поведенческие проблемы, поэтому коллектив учителей работает вместе с супервизором. Супервизор – это специалист с квалификацией ВСВА – Международной комиссии по поведенческому анализу. Он консультирует коллег, анализирует целесообразность и качество методов работы с учащимися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предоставляет рекомендации по решению сложностей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8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74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0F9EB-FBB7-11A4-9972-70E84B6D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18" y="247650"/>
            <a:ext cx="9601200" cy="1485900"/>
          </a:xfrm>
        </p:spPr>
        <p:txBody>
          <a:bodyPr/>
          <a:lstStyle/>
          <a:p>
            <a:r>
              <a:rPr lang="ru-RU" dirty="0"/>
              <a:t>Нормативные документы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198432-4115-D3F4-DF74-A9615DFA7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378111"/>
              </p:ext>
            </p:extLst>
          </p:nvPr>
        </p:nvGraphicFramePr>
        <p:xfrm>
          <a:off x="1283516" y="1426128"/>
          <a:ext cx="9689284" cy="444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8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6AB35-0970-CF56-57B6-F097BD3C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AF4A7-7C53-7D67-FBF6-9963E781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187"/>
            <a:ext cx="9601200" cy="418121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/>
          </a:p>
          <a:p>
            <a:pPr marL="0" indent="0" algn="ctr">
              <a:buNone/>
            </a:pPr>
            <a:r>
              <a:rPr lang="ru-RU" sz="4800" b="1" dirty="0"/>
              <a:t>БЛАГОДАРИМ </a:t>
            </a:r>
          </a:p>
          <a:p>
            <a:pPr marL="0" indent="0" algn="ctr">
              <a:buNone/>
            </a:pPr>
            <a:r>
              <a:rPr lang="ru-RU" sz="4800" b="1" dirty="0"/>
              <a:t>ЗА </a:t>
            </a:r>
          </a:p>
          <a:p>
            <a:pPr marL="0" indent="0" algn="ctr">
              <a:buNone/>
            </a:pPr>
            <a:r>
              <a:rPr lang="ru-RU" sz="4800" b="1" dirty="0"/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73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35B77-1927-A850-9A9D-3D3E2D08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8AA01-AA07-3B84-984C-B39698C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РЕСУРСНЫЙ КЛАСС – это специальная образовательная модель, позволяющая, в том числе обучающемуся с расстройствами аутистического спектра, с ментальными нарушениями или с другими ограничениями здоровья сочетать, в зависимости от своих потребностей и возможностей, инклюзивное образование и индивидуальное обучение.</a:t>
            </a:r>
          </a:p>
        </p:txBody>
      </p:sp>
      <p:pic>
        <p:nvPicPr>
          <p:cNvPr id="4" name="Объект 5" descr="Книги">
            <a:extLst>
              <a:ext uri="{FF2B5EF4-FFF2-40B4-BE49-F238E27FC236}">
                <a16:creationId xmlns:a16="http://schemas.microsoft.com/office/drawing/2014/main" id="{C2E19BB9-04FD-FEF3-46A9-8C4540074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274738"/>
            <a:ext cx="1600199" cy="1600199"/>
          </a:xfrm>
        </p:spPr>
      </p:pic>
    </p:spTree>
    <p:extLst>
      <p:ext uri="{BB962C8B-B14F-4D97-AF65-F5344CB8AC3E}">
        <p14:creationId xmlns:p14="http://schemas.microsoft.com/office/powerpoint/2010/main" val="24907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CC143-5930-6B32-1127-E4D78903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DEF662-F54D-0AA6-1ED4-5B130E7E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35" t="18529" r="24919" b="13627"/>
          <a:stretch/>
        </p:blipFill>
        <p:spPr bwMode="auto">
          <a:xfrm>
            <a:off x="1160000" y="247203"/>
            <a:ext cx="10299362" cy="6061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494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C1E2D89-1A17-E2C0-E7ED-6286AC985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745760"/>
              </p:ext>
            </p:extLst>
          </p:nvPr>
        </p:nvGraphicFramePr>
        <p:xfrm>
          <a:off x="1371600" y="595618"/>
          <a:ext cx="9601200" cy="5083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6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29419-0805-9987-1932-EBA861E2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27" y="165683"/>
            <a:ext cx="9601200" cy="639660"/>
          </a:xfrm>
        </p:spPr>
        <p:txBody>
          <a:bodyPr>
            <a:normAutofit/>
          </a:bodyPr>
          <a:lstStyle/>
          <a:p>
            <a:r>
              <a:rPr lang="ru-RU" sz="3600" dirty="0"/>
              <a:t>Специалисты ресурсного класса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5CDC955-3727-6014-BB24-0489C3177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94255"/>
              </p:ext>
            </p:extLst>
          </p:nvPr>
        </p:nvGraphicFramePr>
        <p:xfrm>
          <a:off x="817927" y="805342"/>
          <a:ext cx="10960216" cy="559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113">
                  <a:extLst>
                    <a:ext uri="{9D8B030D-6E8A-4147-A177-3AD203B41FA5}">
                      <a16:colId xmlns:a16="http://schemas.microsoft.com/office/drawing/2014/main" val="509744886"/>
                    </a:ext>
                  </a:extLst>
                </a:gridCol>
                <a:gridCol w="8456103">
                  <a:extLst>
                    <a:ext uri="{9D8B030D-6E8A-4147-A177-3AD203B41FA5}">
                      <a16:colId xmlns:a16="http://schemas.microsoft.com/office/drawing/2014/main" val="4043838420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032408"/>
                  </a:ext>
                </a:extLst>
              </a:tr>
              <a:tr h="8019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Учитель ресурсного класса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Организует обучение школьников совместно с учителями, которые преподают учебные предметы; проводит групповые занятия для учащихся, корректирует работу тьюторов, консультирует педагогических работников и родителей; участвует в составлении адаптированной образовательной программы (АОП)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22844"/>
                  </a:ext>
                </a:extLst>
              </a:tr>
              <a:tr h="51350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Учителя-предметники</a:t>
                      </a:r>
                    </a:p>
                  </a:txBody>
                  <a:tcPr marL="95250" marR="95250" marT="47625" marB="476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Участвуют в составлении АОП, составляют и корректируют планы учебных занятий</a:t>
                      </a:r>
                    </a:p>
                  </a:txBody>
                  <a:tcPr marL="95250" marR="95250" marT="47625" marB="476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73450"/>
                  </a:ext>
                </a:extLst>
              </a:tr>
              <a:tr h="61429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Диагностирует, анализирует, консультирует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06133"/>
                  </a:ext>
                </a:extLst>
              </a:tr>
              <a:tr h="8019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Тьютор</a:t>
                      </a:r>
                    </a:p>
                  </a:txBody>
                  <a:tcPr marL="95250" marR="95250" marT="47625" marB="476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Администрация школы закрепляет тьютора за каждым учеником. Это помощник, который проводит индивидуальные занятия, помогает школьнику на групповых занятиях, сопровождает на уроках в классе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во время режимных моментов, заполняет бланки наблюдений за поведением и формированием навыков</a:t>
                      </a:r>
                    </a:p>
                  </a:txBody>
                  <a:tcPr marL="95250" marR="95250" marT="47625" marB="476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78316"/>
                  </a:ext>
                </a:extLst>
              </a:tr>
              <a:tr h="51350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Учитель-логопед 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Помогает преодолеть речевые проблемы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05337"/>
                  </a:ext>
                </a:extLst>
              </a:tr>
              <a:tr h="56928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 дополнительного образования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Работают совместно с тьюторами и педагогами ресурсного класса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950846889"/>
                  </a:ext>
                </a:extLst>
              </a:tr>
              <a:tr h="1267385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Супервизор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обучающихся с РАС есть сложные коммуникативные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поведенческие проблемы, поэтому коллектив учителей работает вместе с супервизором. Супервизор – это специалист с квалификацией ВСВА – Международной комиссии по поведенческому анализу. Он консультирует коллег, анализирует целесообразность и качество методов работы с учащимися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предоставляет рекомендации по решению сложностей</a:t>
                      </a:r>
                    </a:p>
                  </a:txBody>
                  <a:tcPr marL="95250" marR="95250" marT="47625" marB="476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8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37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961" y="23504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профессиональная компетенция BCBA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479" y="1796602"/>
            <a:ext cx="9601200" cy="3581400"/>
          </a:xfrm>
        </p:spPr>
        <p:txBody>
          <a:bodyPr>
            <a:noAutofit/>
          </a:bodyPr>
          <a:lstStyle/>
          <a:p>
            <a:r>
              <a:rPr lang="ru-RU" sz="2800" dirty="0"/>
              <a:t>АВА-терапия — интенсивное обучающее вмешательство, которое основывается на поведенческих технологиях и методах обучения. АВА</a:t>
            </a:r>
            <a:br>
              <a:rPr lang="ru-RU" sz="2800" dirty="0"/>
            </a:br>
            <a:r>
              <a:rPr lang="ru-RU" sz="2800" dirty="0"/>
              <a:t>как научная дисциплина изучает влияние факторов в окружающей среде на поведение и формирует технологии изменения этих </a:t>
            </a:r>
            <a:r>
              <a:rPr lang="ru-RU" sz="2800" dirty="0" err="1"/>
              <a:t>факторов,чтобы</a:t>
            </a:r>
            <a:r>
              <a:rPr lang="ru-RU" sz="2800" dirty="0"/>
              <a:t> изменить поведение человека.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778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42FDC-98A3-D56C-0017-1AF8664F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E33C81-F7A6-F1B1-4243-B08574275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99" t="25256" r="23919" b="13800"/>
          <a:stretch/>
        </p:blipFill>
        <p:spPr bwMode="auto">
          <a:xfrm>
            <a:off x="1207514" y="190312"/>
            <a:ext cx="9765286" cy="6477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61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95" y="296214"/>
            <a:ext cx="10663706" cy="154546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Geometria-Bold"/>
              </a:rPr>
              <a:t>Коммуникационная система обмена изображениями </a:t>
            </a:r>
            <a:br>
              <a:rPr lang="ru-RU" sz="3200" b="1" dirty="0">
                <a:solidFill>
                  <a:srgbClr val="000000"/>
                </a:solidFill>
                <a:latin typeface="Geometria-Bold"/>
              </a:rPr>
            </a:br>
            <a:r>
              <a:rPr lang="ru-RU" sz="3200" b="1" dirty="0">
                <a:solidFill>
                  <a:srgbClr val="000000"/>
                </a:solidFill>
                <a:latin typeface="Geometria-Bold"/>
              </a:rPr>
              <a:t>(PECS — </a:t>
            </a:r>
            <a:r>
              <a:rPr lang="ru-RU" sz="3200" b="1" dirty="0" err="1">
                <a:solidFill>
                  <a:srgbClr val="000000"/>
                </a:solidFill>
                <a:latin typeface="Geometria-Bold"/>
              </a:rPr>
              <a:t>Picture</a:t>
            </a:r>
            <a:r>
              <a:rPr lang="ru-RU" sz="3200" b="1" dirty="0">
                <a:solidFill>
                  <a:srgbClr val="000000"/>
                </a:solidFill>
                <a:latin typeface="Geometria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Geometria-Bold"/>
              </a:rPr>
              <a:t>Exchange</a:t>
            </a:r>
            <a:r>
              <a:rPr lang="ru-RU" sz="3200" b="1" dirty="0">
                <a:solidFill>
                  <a:srgbClr val="000000"/>
                </a:solidFill>
                <a:latin typeface="Geometria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Geometria-Bold"/>
              </a:rPr>
              <a:t>Communication</a:t>
            </a:r>
            <a:r>
              <a:rPr lang="ru-RU" sz="3200" b="1" dirty="0">
                <a:solidFill>
                  <a:srgbClr val="000000"/>
                </a:solidFill>
                <a:latin typeface="Geometria-Bold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Geometria-Bold"/>
              </a:rPr>
              <a:t>System</a:t>
            </a:r>
            <a:r>
              <a:rPr lang="ru-RU" sz="3200" b="1" dirty="0">
                <a:solidFill>
                  <a:srgbClr val="000000"/>
                </a:solidFill>
                <a:latin typeface="Geometria-Bold"/>
              </a:rPr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915" y="1790163"/>
            <a:ext cx="10715223" cy="48166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Система обучения PECS состоит из нескольких фаз, каждая из которых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имеет свою цель: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вступление в коммуникацию — взрослый учит ребенка общаться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с помощью карточек,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настойчивость и преодоление расстояния для коммуникации —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повышение самостоятельности ученика: он должен научиться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показывать карточку сам, без помощи взрослого,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выбор нужного изображения — ребенок учится выбирать изображение сам из множества других,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структура предложения — ученик помещает изображение предмета на полоску для предложения, где написано «Я хочу»,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просьба в ответ на вопрос — с помощью этой полоски ребенок</a:t>
            </a:r>
            <a:br>
              <a:rPr lang="ru-RU" dirty="0">
                <a:solidFill>
                  <a:srgbClr val="000000"/>
                </a:solidFill>
                <a:latin typeface="Georgia"/>
              </a:rPr>
            </a:br>
            <a:r>
              <a:rPr lang="ru-RU" dirty="0">
                <a:solidFill>
                  <a:srgbClr val="000000"/>
                </a:solidFill>
                <a:latin typeface="Georgia"/>
              </a:rPr>
              <a:t>учится отвечать на вопрос «Что ты хочешь?»,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комментирование — ребенок учится отвечать на другие вопросы.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65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78" y="479849"/>
            <a:ext cx="7778639" cy="58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36115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1477</TotalTime>
  <Words>633</Words>
  <Application>Microsoft Office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Franklin Gothic Book</vt:lpstr>
      <vt:lpstr>Geometria-Bold</vt:lpstr>
      <vt:lpstr>Georgia</vt:lpstr>
      <vt:lpstr>Times New Roman</vt:lpstr>
      <vt:lpstr>Wingdings</vt:lpstr>
      <vt:lpstr>Обрезка</vt:lpstr>
      <vt:lpstr>     Организация ресурсного класса в общеобразовательной организации</vt:lpstr>
      <vt:lpstr>Презентация PowerPoint</vt:lpstr>
      <vt:lpstr>Презентация PowerPoint</vt:lpstr>
      <vt:lpstr>Презентация PowerPoint</vt:lpstr>
      <vt:lpstr>Специалисты ресурсного класса</vt:lpstr>
      <vt:lpstr>Что такое профессиональная компетенция BCBA  </vt:lpstr>
      <vt:lpstr>Презентация PowerPoint</vt:lpstr>
      <vt:lpstr>Коммуникационная система обмена изображениями  (PECS — Picture Exchange Communication System)</vt:lpstr>
      <vt:lpstr>Презентация PowerPoint</vt:lpstr>
      <vt:lpstr>Презентация PowerPoint</vt:lpstr>
      <vt:lpstr>Как открыть ресурсный класс в нашей школе? </vt:lpstr>
      <vt:lpstr>Презентация PowerPoint</vt:lpstr>
      <vt:lpstr>Презентация PowerPoint</vt:lpstr>
      <vt:lpstr>Специалисты ресурсного класса</vt:lpstr>
      <vt:lpstr>Нормативные документы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В</dc:creator>
  <cp:lastModifiedBy>1</cp:lastModifiedBy>
  <cp:revision>123</cp:revision>
  <dcterms:created xsi:type="dcterms:W3CDTF">2022-11-15T03:30:07Z</dcterms:created>
  <dcterms:modified xsi:type="dcterms:W3CDTF">2024-03-18T09:12:47Z</dcterms:modified>
</cp:coreProperties>
</file>